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6" r:id="rId3"/>
    <p:sldId id="275" r:id="rId4"/>
    <p:sldId id="273" r:id="rId5"/>
    <p:sldId id="257" r:id="rId6"/>
    <p:sldId id="267" r:id="rId7"/>
    <p:sldId id="262" r:id="rId8"/>
    <p:sldId id="268" r:id="rId9"/>
    <p:sldId id="279" r:id="rId10"/>
    <p:sldId id="259" r:id="rId11"/>
    <p:sldId id="280" r:id="rId12"/>
    <p:sldId id="261" r:id="rId13"/>
    <p:sldId id="277" r:id="rId14"/>
    <p:sldId id="269" r:id="rId15"/>
    <p:sldId id="258" r:id="rId16"/>
    <p:sldId id="284" r:id="rId17"/>
    <p:sldId id="285" r:id="rId18"/>
    <p:sldId id="263" r:id="rId19"/>
    <p:sldId id="282" r:id="rId20"/>
    <p:sldId id="264" r:id="rId21"/>
    <p:sldId id="287" r:id="rId22"/>
    <p:sldId id="283" r:id="rId23"/>
    <p:sldId id="28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E3F1"/>
    <a:srgbClr val="89E72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6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8524DC-5D83-43A9-B4ED-D3EAF7AE9541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</dgm:pt>
    <dgm:pt modelId="{964D4117-7A3E-493F-B697-06217C70D965}" type="pres">
      <dgm:prSet presAssocID="{AE8524DC-5D83-43A9-B4ED-D3EAF7AE9541}" presName="compositeShape" presStyleCnt="0">
        <dgm:presLayoutVars>
          <dgm:chMax val="7"/>
          <dgm:dir/>
          <dgm:resizeHandles val="exact"/>
        </dgm:presLayoutVars>
      </dgm:prSet>
      <dgm:spPr/>
    </dgm:pt>
  </dgm:ptLst>
  <dgm:cxnLst>
    <dgm:cxn modelId="{75D7BAC6-DB4A-430E-B3D6-AB5FB45BC335}" type="presOf" srcId="{AE8524DC-5D83-43A9-B4ED-D3EAF7AE9541}" destId="{964D4117-7A3E-493F-B697-06217C70D96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2889556-3E9E-4DD3-BE95-DCAEF2A0C895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</dgm:pt>
    <dgm:pt modelId="{CEF172F2-7D52-41DC-B919-06A1688AD2A5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Знания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1CD8D173-8734-4941-9E6B-B230B62058FA}" type="parTrans" cxnId="{D30837F0-4B7D-49CD-B3E1-F04E168065EC}">
      <dgm:prSet/>
      <dgm:spPr/>
      <dgm:t>
        <a:bodyPr/>
        <a:lstStyle/>
        <a:p>
          <a:endParaRPr lang="ru-RU"/>
        </a:p>
      </dgm:t>
    </dgm:pt>
    <dgm:pt modelId="{EB85759D-5C10-4223-9903-0BDAE54CF441}" type="sibTrans" cxnId="{D30837F0-4B7D-49CD-B3E1-F04E168065EC}">
      <dgm:prSet/>
      <dgm:spPr/>
      <dgm:t>
        <a:bodyPr/>
        <a:lstStyle/>
        <a:p>
          <a:endParaRPr lang="ru-RU"/>
        </a:p>
      </dgm:t>
    </dgm:pt>
    <dgm:pt modelId="{D9A5FE3B-4A42-4E81-964A-26E112227D93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Люди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E568AFEA-19FB-42C3-965C-FF6BF1C94917}" type="parTrans" cxnId="{A43D06CA-FEE8-4C11-B6D7-3528A806F5CB}">
      <dgm:prSet/>
      <dgm:spPr/>
      <dgm:t>
        <a:bodyPr/>
        <a:lstStyle/>
        <a:p>
          <a:endParaRPr lang="ru-RU"/>
        </a:p>
      </dgm:t>
    </dgm:pt>
    <dgm:pt modelId="{439ADED3-7A45-417C-8791-EB9F816D6C7C}" type="sibTrans" cxnId="{A43D06CA-FEE8-4C11-B6D7-3528A806F5CB}">
      <dgm:prSet/>
      <dgm:spPr/>
      <dgm:t>
        <a:bodyPr/>
        <a:lstStyle/>
        <a:p>
          <a:endParaRPr lang="ru-RU"/>
        </a:p>
      </dgm:t>
    </dgm:pt>
    <dgm:pt modelId="{D62467CD-D2C8-4F56-9D92-7DFF86877730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Ресурсы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EEE292B-BDAD-4B31-9777-B2B1B5DDEEAA}" type="parTrans" cxnId="{9B32F4CD-8BEB-4237-B093-0FD499C393F6}">
      <dgm:prSet/>
      <dgm:spPr/>
      <dgm:t>
        <a:bodyPr/>
        <a:lstStyle/>
        <a:p>
          <a:endParaRPr lang="ru-RU"/>
        </a:p>
      </dgm:t>
    </dgm:pt>
    <dgm:pt modelId="{B8AD464E-CB1B-43D5-99BF-1663A87816A3}" type="sibTrans" cxnId="{9B32F4CD-8BEB-4237-B093-0FD499C393F6}">
      <dgm:prSet/>
      <dgm:spPr/>
      <dgm:t>
        <a:bodyPr/>
        <a:lstStyle/>
        <a:p>
          <a:endParaRPr lang="ru-RU"/>
        </a:p>
      </dgm:t>
    </dgm:pt>
    <dgm:pt modelId="{0AF87338-E0B0-4428-8568-F7DB8F0D6FA3}" type="pres">
      <dgm:prSet presAssocID="{32889556-3E9E-4DD3-BE95-DCAEF2A0C895}" presName="compositeShape" presStyleCnt="0">
        <dgm:presLayoutVars>
          <dgm:dir/>
          <dgm:resizeHandles/>
        </dgm:presLayoutVars>
      </dgm:prSet>
      <dgm:spPr/>
    </dgm:pt>
    <dgm:pt modelId="{5C64FF2C-A2B9-4E63-BE51-07C431C85CFF}" type="pres">
      <dgm:prSet presAssocID="{32889556-3E9E-4DD3-BE95-DCAEF2A0C895}" presName="pyramid" presStyleLbl="node1" presStyleIdx="0" presStyleCnt="1"/>
      <dgm:spPr/>
    </dgm:pt>
    <dgm:pt modelId="{4800D7D9-A891-4CA8-A6EF-85C76E452FCE}" type="pres">
      <dgm:prSet presAssocID="{32889556-3E9E-4DD3-BE95-DCAEF2A0C895}" presName="theList" presStyleCnt="0"/>
      <dgm:spPr/>
    </dgm:pt>
    <dgm:pt modelId="{019C10FF-0295-4958-A641-F0A508E94513}" type="pres">
      <dgm:prSet presAssocID="{CEF172F2-7D52-41DC-B919-06A1688AD2A5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71F925-8A93-4C96-8050-FD29B61DA8CC}" type="pres">
      <dgm:prSet presAssocID="{CEF172F2-7D52-41DC-B919-06A1688AD2A5}" presName="aSpace" presStyleCnt="0"/>
      <dgm:spPr/>
    </dgm:pt>
    <dgm:pt modelId="{AC675D33-5967-4644-9C2F-F1276AEE9198}" type="pres">
      <dgm:prSet presAssocID="{D9A5FE3B-4A42-4E81-964A-26E112227D93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4D93DF-E4DE-4AF6-B66D-2615E3C26A23}" type="pres">
      <dgm:prSet presAssocID="{D9A5FE3B-4A42-4E81-964A-26E112227D93}" presName="aSpace" presStyleCnt="0"/>
      <dgm:spPr/>
    </dgm:pt>
    <dgm:pt modelId="{8413F7B0-273F-4301-AD31-1C9E27D1C557}" type="pres">
      <dgm:prSet presAssocID="{D62467CD-D2C8-4F56-9D92-7DFF86877730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F388C-41A1-41C4-826B-DF662EB9EFAA}" type="pres">
      <dgm:prSet presAssocID="{D62467CD-D2C8-4F56-9D92-7DFF86877730}" presName="aSpace" presStyleCnt="0"/>
      <dgm:spPr/>
    </dgm:pt>
  </dgm:ptLst>
  <dgm:cxnLst>
    <dgm:cxn modelId="{DBFC29FD-3EFD-47ED-8CCB-2C5EAF860318}" type="presOf" srcId="{D9A5FE3B-4A42-4E81-964A-26E112227D93}" destId="{AC675D33-5967-4644-9C2F-F1276AEE9198}" srcOrd="0" destOrd="0" presId="urn:microsoft.com/office/officeart/2005/8/layout/pyramid2"/>
    <dgm:cxn modelId="{9B32F4CD-8BEB-4237-B093-0FD499C393F6}" srcId="{32889556-3E9E-4DD3-BE95-DCAEF2A0C895}" destId="{D62467CD-D2C8-4F56-9D92-7DFF86877730}" srcOrd="2" destOrd="0" parTransId="{CEEE292B-BDAD-4B31-9777-B2B1B5DDEEAA}" sibTransId="{B8AD464E-CB1B-43D5-99BF-1663A87816A3}"/>
    <dgm:cxn modelId="{4E03A785-4D91-4D6E-9301-F5953DA322EE}" type="presOf" srcId="{D62467CD-D2C8-4F56-9D92-7DFF86877730}" destId="{8413F7B0-273F-4301-AD31-1C9E27D1C557}" srcOrd="0" destOrd="0" presId="urn:microsoft.com/office/officeart/2005/8/layout/pyramid2"/>
    <dgm:cxn modelId="{D30837F0-4B7D-49CD-B3E1-F04E168065EC}" srcId="{32889556-3E9E-4DD3-BE95-DCAEF2A0C895}" destId="{CEF172F2-7D52-41DC-B919-06A1688AD2A5}" srcOrd="0" destOrd="0" parTransId="{1CD8D173-8734-4941-9E6B-B230B62058FA}" sibTransId="{EB85759D-5C10-4223-9903-0BDAE54CF441}"/>
    <dgm:cxn modelId="{7C8E9619-D0BC-4CC5-AF24-3CD99EBCC466}" type="presOf" srcId="{CEF172F2-7D52-41DC-B919-06A1688AD2A5}" destId="{019C10FF-0295-4958-A641-F0A508E94513}" srcOrd="0" destOrd="0" presId="urn:microsoft.com/office/officeart/2005/8/layout/pyramid2"/>
    <dgm:cxn modelId="{420EA211-089D-483E-A1C1-2A70B2FFC821}" type="presOf" srcId="{32889556-3E9E-4DD3-BE95-DCAEF2A0C895}" destId="{0AF87338-E0B0-4428-8568-F7DB8F0D6FA3}" srcOrd="0" destOrd="0" presId="urn:microsoft.com/office/officeart/2005/8/layout/pyramid2"/>
    <dgm:cxn modelId="{A43D06CA-FEE8-4C11-B6D7-3528A806F5CB}" srcId="{32889556-3E9E-4DD3-BE95-DCAEF2A0C895}" destId="{D9A5FE3B-4A42-4E81-964A-26E112227D93}" srcOrd="1" destOrd="0" parTransId="{E568AFEA-19FB-42C3-965C-FF6BF1C94917}" sibTransId="{439ADED3-7A45-417C-8791-EB9F816D6C7C}"/>
    <dgm:cxn modelId="{D93C631A-4A62-401E-BA4B-16F31E3ECA11}" type="presParOf" srcId="{0AF87338-E0B0-4428-8568-F7DB8F0D6FA3}" destId="{5C64FF2C-A2B9-4E63-BE51-07C431C85CFF}" srcOrd="0" destOrd="0" presId="urn:microsoft.com/office/officeart/2005/8/layout/pyramid2"/>
    <dgm:cxn modelId="{5BDAF2DA-6881-4CE1-BF4A-1EB3EB91F35C}" type="presParOf" srcId="{0AF87338-E0B0-4428-8568-F7DB8F0D6FA3}" destId="{4800D7D9-A891-4CA8-A6EF-85C76E452FCE}" srcOrd="1" destOrd="0" presId="urn:microsoft.com/office/officeart/2005/8/layout/pyramid2"/>
    <dgm:cxn modelId="{F854CD4B-FF99-4911-B295-8EA041554856}" type="presParOf" srcId="{4800D7D9-A891-4CA8-A6EF-85C76E452FCE}" destId="{019C10FF-0295-4958-A641-F0A508E94513}" srcOrd="0" destOrd="0" presId="urn:microsoft.com/office/officeart/2005/8/layout/pyramid2"/>
    <dgm:cxn modelId="{1C975A20-E486-4C0F-8CE4-7EDF25D141B0}" type="presParOf" srcId="{4800D7D9-A891-4CA8-A6EF-85C76E452FCE}" destId="{B071F925-8A93-4C96-8050-FD29B61DA8CC}" srcOrd="1" destOrd="0" presId="urn:microsoft.com/office/officeart/2005/8/layout/pyramid2"/>
    <dgm:cxn modelId="{8BA2916F-B5FC-4E95-9C84-C2C5D615117F}" type="presParOf" srcId="{4800D7D9-A891-4CA8-A6EF-85C76E452FCE}" destId="{AC675D33-5967-4644-9C2F-F1276AEE9198}" srcOrd="2" destOrd="0" presId="urn:microsoft.com/office/officeart/2005/8/layout/pyramid2"/>
    <dgm:cxn modelId="{206C9B8C-60E9-40B0-88AF-78333B0083DB}" type="presParOf" srcId="{4800D7D9-A891-4CA8-A6EF-85C76E452FCE}" destId="{644D93DF-E4DE-4AF6-B66D-2615E3C26A23}" srcOrd="3" destOrd="0" presId="urn:microsoft.com/office/officeart/2005/8/layout/pyramid2"/>
    <dgm:cxn modelId="{6BFD91AB-CBD7-4FBF-B4C7-53B01B31A467}" type="presParOf" srcId="{4800D7D9-A891-4CA8-A6EF-85C76E452FCE}" destId="{8413F7B0-273F-4301-AD31-1C9E27D1C557}" srcOrd="4" destOrd="0" presId="urn:microsoft.com/office/officeart/2005/8/layout/pyramid2"/>
    <dgm:cxn modelId="{1DA76D89-C364-49CF-87A0-F2F3C8343103}" type="presParOf" srcId="{4800D7D9-A891-4CA8-A6EF-85C76E452FCE}" destId="{579F388C-41A1-41C4-826B-DF662EB9EFAA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FC40C77-010B-41C3-B1ED-98084906E449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</dgm:pt>
    <dgm:pt modelId="{0A3A299B-DE4E-4E81-8253-46153698869B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Мы уверены, что каждый ребенок талантлив: он состоится в жизни в том или ином качестве – точно!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CC121D1B-0DA1-49BA-84F3-8D941DECF6C8}" type="parTrans" cxnId="{15017671-31A7-4B11-B2BB-A36ACCC36548}">
      <dgm:prSet/>
      <dgm:spPr/>
      <dgm:t>
        <a:bodyPr/>
        <a:lstStyle/>
        <a:p>
          <a:endParaRPr lang="ru-RU"/>
        </a:p>
      </dgm:t>
    </dgm:pt>
    <dgm:pt modelId="{4AE76563-0885-4CFE-B860-6683E233B4A6}" type="sibTrans" cxnId="{15017671-31A7-4B11-B2BB-A36ACCC36548}">
      <dgm:prSet/>
      <dgm:spPr/>
      <dgm:t>
        <a:bodyPr/>
        <a:lstStyle/>
        <a:p>
          <a:endParaRPr lang="ru-RU"/>
        </a:p>
      </dgm:t>
    </dgm:pt>
    <dgm:pt modelId="{1FEEB3D9-D1DA-46C8-8CAF-717E57D2D68A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Мы готовы инвестировать время и силы в талантливого ребенка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FC6672F-74FB-4B6D-BF76-98D646627C3F}" type="parTrans" cxnId="{5AD1A864-7DA7-47E6-935A-9E7F0B6A82FE}">
      <dgm:prSet/>
      <dgm:spPr/>
      <dgm:t>
        <a:bodyPr/>
        <a:lstStyle/>
        <a:p>
          <a:endParaRPr lang="ru-RU"/>
        </a:p>
      </dgm:t>
    </dgm:pt>
    <dgm:pt modelId="{019AD69C-66DF-4526-8A75-94BB346AE401}" type="sibTrans" cxnId="{5AD1A864-7DA7-47E6-935A-9E7F0B6A82FE}">
      <dgm:prSet/>
      <dgm:spPr/>
      <dgm:t>
        <a:bodyPr/>
        <a:lstStyle/>
        <a:p>
          <a:endParaRPr lang="ru-RU"/>
        </a:p>
      </dgm:t>
    </dgm:pt>
    <dgm:pt modelId="{A08E261F-51CA-4B7D-8E7C-2FCDDDA45D32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Мы знаем, что путь будет непростым, но цель того стоит!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33C1506-543F-436E-986D-F1571BDFC9EB}" type="parTrans" cxnId="{0411A449-9C51-4528-A493-96D271B2416B}">
      <dgm:prSet/>
      <dgm:spPr/>
      <dgm:t>
        <a:bodyPr/>
        <a:lstStyle/>
        <a:p>
          <a:endParaRPr lang="ru-RU"/>
        </a:p>
      </dgm:t>
    </dgm:pt>
    <dgm:pt modelId="{4AA1A76E-B6D2-4250-8710-DD97F0F0FE1A}" type="sibTrans" cxnId="{0411A449-9C51-4528-A493-96D271B2416B}">
      <dgm:prSet/>
      <dgm:spPr/>
      <dgm:t>
        <a:bodyPr/>
        <a:lstStyle/>
        <a:p>
          <a:endParaRPr lang="ru-RU"/>
        </a:p>
      </dgm:t>
    </dgm:pt>
    <dgm:pt modelId="{7722D902-F227-4A68-B618-219BEBF39547}" type="pres">
      <dgm:prSet presAssocID="{5FC40C77-010B-41C3-B1ED-98084906E449}" presName="CompostProcess" presStyleCnt="0">
        <dgm:presLayoutVars>
          <dgm:dir/>
          <dgm:resizeHandles val="exact"/>
        </dgm:presLayoutVars>
      </dgm:prSet>
      <dgm:spPr/>
    </dgm:pt>
    <dgm:pt modelId="{A0EB2C91-C13C-4BE7-9B43-16C9FB2B193D}" type="pres">
      <dgm:prSet presAssocID="{5FC40C77-010B-41C3-B1ED-98084906E449}" presName="arrow" presStyleLbl="bgShp" presStyleIdx="0" presStyleCnt="1" custLinFactNeighborX="3453" custLinFactNeighborY="-29597"/>
      <dgm:spPr/>
    </dgm:pt>
    <dgm:pt modelId="{D5277924-AAC7-4ACA-B752-D51A919AE094}" type="pres">
      <dgm:prSet presAssocID="{5FC40C77-010B-41C3-B1ED-98084906E449}" presName="linearProcess" presStyleCnt="0"/>
      <dgm:spPr/>
    </dgm:pt>
    <dgm:pt modelId="{930A8EC5-DB27-40CB-81B5-34174683839B}" type="pres">
      <dgm:prSet presAssocID="{0A3A299B-DE4E-4E81-8253-46153698869B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EBF4F9-6EBD-40BC-A834-37A6362D7C6C}" type="pres">
      <dgm:prSet presAssocID="{4AE76563-0885-4CFE-B860-6683E233B4A6}" presName="sibTrans" presStyleCnt="0"/>
      <dgm:spPr/>
    </dgm:pt>
    <dgm:pt modelId="{18AB0C97-A637-4226-B8A6-7717B3FE791C}" type="pres">
      <dgm:prSet presAssocID="{1FEEB3D9-D1DA-46C8-8CAF-717E57D2D68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C228C-C639-4F83-A55F-3F955A924543}" type="pres">
      <dgm:prSet presAssocID="{019AD69C-66DF-4526-8A75-94BB346AE401}" presName="sibTrans" presStyleCnt="0"/>
      <dgm:spPr/>
    </dgm:pt>
    <dgm:pt modelId="{A2CB41FA-13F8-40D5-96B8-F1A821DDAAD5}" type="pres">
      <dgm:prSet presAssocID="{A08E261F-51CA-4B7D-8E7C-2FCDDDA45D3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7C61E4-3944-43C4-BD5A-4C0217B75181}" type="presOf" srcId="{A08E261F-51CA-4B7D-8E7C-2FCDDDA45D32}" destId="{A2CB41FA-13F8-40D5-96B8-F1A821DDAAD5}" srcOrd="0" destOrd="0" presId="urn:microsoft.com/office/officeart/2005/8/layout/hProcess9"/>
    <dgm:cxn modelId="{F6F8E1CE-EAA9-4D80-AEAF-03C2E0799C52}" type="presOf" srcId="{1FEEB3D9-D1DA-46C8-8CAF-717E57D2D68A}" destId="{18AB0C97-A637-4226-B8A6-7717B3FE791C}" srcOrd="0" destOrd="0" presId="urn:microsoft.com/office/officeart/2005/8/layout/hProcess9"/>
    <dgm:cxn modelId="{15017671-31A7-4B11-B2BB-A36ACCC36548}" srcId="{5FC40C77-010B-41C3-B1ED-98084906E449}" destId="{0A3A299B-DE4E-4E81-8253-46153698869B}" srcOrd="0" destOrd="0" parTransId="{CC121D1B-0DA1-49BA-84F3-8D941DECF6C8}" sibTransId="{4AE76563-0885-4CFE-B860-6683E233B4A6}"/>
    <dgm:cxn modelId="{E72FBAC9-4D31-498B-ADDF-52BAB502C990}" type="presOf" srcId="{5FC40C77-010B-41C3-B1ED-98084906E449}" destId="{7722D902-F227-4A68-B618-219BEBF39547}" srcOrd="0" destOrd="0" presId="urn:microsoft.com/office/officeart/2005/8/layout/hProcess9"/>
    <dgm:cxn modelId="{5AD1A864-7DA7-47E6-935A-9E7F0B6A82FE}" srcId="{5FC40C77-010B-41C3-B1ED-98084906E449}" destId="{1FEEB3D9-D1DA-46C8-8CAF-717E57D2D68A}" srcOrd="1" destOrd="0" parTransId="{DFC6672F-74FB-4B6D-BF76-98D646627C3F}" sibTransId="{019AD69C-66DF-4526-8A75-94BB346AE401}"/>
    <dgm:cxn modelId="{0411A449-9C51-4528-A493-96D271B2416B}" srcId="{5FC40C77-010B-41C3-B1ED-98084906E449}" destId="{A08E261F-51CA-4B7D-8E7C-2FCDDDA45D32}" srcOrd="2" destOrd="0" parTransId="{D33C1506-543F-436E-986D-F1571BDFC9EB}" sibTransId="{4AA1A76E-B6D2-4250-8710-DD97F0F0FE1A}"/>
    <dgm:cxn modelId="{185F1A8E-8DD5-4B55-826D-D57AAA47E223}" type="presOf" srcId="{0A3A299B-DE4E-4E81-8253-46153698869B}" destId="{930A8EC5-DB27-40CB-81B5-34174683839B}" srcOrd="0" destOrd="0" presId="urn:microsoft.com/office/officeart/2005/8/layout/hProcess9"/>
    <dgm:cxn modelId="{988E91D1-E813-4D6C-880F-F90869D56508}" type="presParOf" srcId="{7722D902-F227-4A68-B618-219BEBF39547}" destId="{A0EB2C91-C13C-4BE7-9B43-16C9FB2B193D}" srcOrd="0" destOrd="0" presId="urn:microsoft.com/office/officeart/2005/8/layout/hProcess9"/>
    <dgm:cxn modelId="{9FD4199A-5EF3-4205-B0FA-1912CDD56A4F}" type="presParOf" srcId="{7722D902-F227-4A68-B618-219BEBF39547}" destId="{D5277924-AAC7-4ACA-B752-D51A919AE094}" srcOrd="1" destOrd="0" presId="urn:microsoft.com/office/officeart/2005/8/layout/hProcess9"/>
    <dgm:cxn modelId="{9370369D-5A65-4117-96A7-649F3E872B89}" type="presParOf" srcId="{D5277924-AAC7-4ACA-B752-D51A919AE094}" destId="{930A8EC5-DB27-40CB-81B5-34174683839B}" srcOrd="0" destOrd="0" presId="urn:microsoft.com/office/officeart/2005/8/layout/hProcess9"/>
    <dgm:cxn modelId="{EDF94C8A-22F3-4177-9E4D-D518CA752C50}" type="presParOf" srcId="{D5277924-AAC7-4ACA-B752-D51A919AE094}" destId="{52EBF4F9-6EBD-40BC-A834-37A6362D7C6C}" srcOrd="1" destOrd="0" presId="urn:microsoft.com/office/officeart/2005/8/layout/hProcess9"/>
    <dgm:cxn modelId="{1944F6AB-F6C6-4A7F-AC78-E29ECB2C0AEF}" type="presParOf" srcId="{D5277924-AAC7-4ACA-B752-D51A919AE094}" destId="{18AB0C97-A637-4226-B8A6-7717B3FE791C}" srcOrd="2" destOrd="0" presId="urn:microsoft.com/office/officeart/2005/8/layout/hProcess9"/>
    <dgm:cxn modelId="{4DADAAB8-F070-4E60-BC44-89F45AC5AD28}" type="presParOf" srcId="{D5277924-AAC7-4ACA-B752-D51A919AE094}" destId="{241C228C-C639-4F83-A55F-3F955A924543}" srcOrd="3" destOrd="0" presId="urn:microsoft.com/office/officeart/2005/8/layout/hProcess9"/>
    <dgm:cxn modelId="{3A049039-8A24-4CA5-9EA9-3F1B17E30976}" type="presParOf" srcId="{D5277924-AAC7-4ACA-B752-D51A919AE094}" destId="{A2CB41FA-13F8-40D5-96B8-F1A821DDAAD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3C085-3470-4C30-83DE-6A00B96CF474}" type="doc">
      <dgm:prSet loTypeId="urn:microsoft.com/office/officeart/2005/8/layout/gear1" loCatId="process" qsTypeId="urn:microsoft.com/office/officeart/2005/8/quickstyle/simple2" qsCatId="simple" csTypeId="urn:microsoft.com/office/officeart/2005/8/colors/colorful5" csCatId="colorful" phldr="1"/>
      <dgm:spPr/>
    </dgm:pt>
    <dgm:pt modelId="{6803F9A4-70E4-4EF5-8C68-28F3E03E2305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Всероссийские образовательные центры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A08EFB-1E1B-42E8-8239-783543F96A3B}" type="parTrans" cxnId="{1EAC2ABD-2512-498B-A22E-BF4A2A9092DE}">
      <dgm:prSet/>
      <dgm:spPr/>
      <dgm:t>
        <a:bodyPr/>
        <a:lstStyle/>
        <a:p>
          <a:endParaRPr lang="ru-RU"/>
        </a:p>
      </dgm:t>
    </dgm:pt>
    <dgm:pt modelId="{D2F3AE99-119F-43E7-8B71-407CCEABEBB0}" type="sibTrans" cxnId="{1EAC2ABD-2512-498B-A22E-BF4A2A9092DE}">
      <dgm:prSet/>
      <dgm:spPr/>
      <dgm:t>
        <a:bodyPr/>
        <a:lstStyle/>
        <a:p>
          <a:endParaRPr lang="ru-RU"/>
        </a:p>
      </dgm:t>
    </dgm:pt>
    <dgm:pt modelId="{70178C76-D8DB-47CE-8E89-DDB169ED5877}">
      <dgm:prSet phldrT="[Текст]" phldr="1"/>
      <dgm:spPr/>
      <dgm:t>
        <a:bodyPr/>
        <a:lstStyle/>
        <a:p>
          <a:endParaRPr lang="ru-RU"/>
        </a:p>
      </dgm:t>
    </dgm:pt>
    <dgm:pt modelId="{7321A288-18B1-4272-947B-3AB5A70DB215}" type="parTrans" cxnId="{A941B0AC-BF36-4F32-A219-0A465C0AA886}">
      <dgm:prSet/>
      <dgm:spPr/>
      <dgm:t>
        <a:bodyPr/>
        <a:lstStyle/>
        <a:p>
          <a:endParaRPr lang="ru-RU"/>
        </a:p>
      </dgm:t>
    </dgm:pt>
    <dgm:pt modelId="{160E2EC2-ED65-460B-A165-7DA4F2B4C266}" type="sibTrans" cxnId="{A941B0AC-BF36-4F32-A219-0A465C0AA886}">
      <dgm:prSet/>
      <dgm:spPr/>
      <dgm:t>
        <a:bodyPr/>
        <a:lstStyle/>
        <a:p>
          <a:endParaRPr lang="ru-RU"/>
        </a:p>
      </dgm:t>
    </dgm:pt>
    <dgm:pt modelId="{610602C1-D765-4D0B-AD62-E5496EC93AC1}">
      <dgm:prSet phldrT="[Текст]" phldr="1"/>
      <dgm:spPr/>
      <dgm:t>
        <a:bodyPr/>
        <a:lstStyle/>
        <a:p>
          <a:endParaRPr lang="ru-RU" dirty="0"/>
        </a:p>
      </dgm:t>
    </dgm:pt>
    <dgm:pt modelId="{83B73E1A-60C4-4EAD-B3A1-A5AE99CBD484}" type="parTrans" cxnId="{A4F891E4-B791-4E54-B2BD-517812DD612A}">
      <dgm:prSet/>
      <dgm:spPr/>
      <dgm:t>
        <a:bodyPr/>
        <a:lstStyle/>
        <a:p>
          <a:endParaRPr lang="ru-RU"/>
        </a:p>
      </dgm:t>
    </dgm:pt>
    <dgm:pt modelId="{437EC941-D885-48E0-BD91-09DCEE4BF5F0}" type="sibTrans" cxnId="{A4F891E4-B791-4E54-B2BD-517812DD612A}">
      <dgm:prSet/>
      <dgm:spPr/>
      <dgm:t>
        <a:bodyPr/>
        <a:lstStyle/>
        <a:p>
          <a:endParaRPr lang="ru-RU"/>
        </a:p>
      </dgm:t>
    </dgm:pt>
    <dgm:pt modelId="{0E8178DC-720B-4FAA-8B51-2BF72385F865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ВУЗы области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AF6937-0A96-4553-9DA6-9CA0CDC591B6}" type="parTrans" cxnId="{3CB3E8C9-001A-417F-B638-6F389F7B90C5}">
      <dgm:prSet/>
      <dgm:spPr/>
      <dgm:t>
        <a:bodyPr/>
        <a:lstStyle/>
        <a:p>
          <a:endParaRPr lang="ru-RU"/>
        </a:p>
      </dgm:t>
    </dgm:pt>
    <dgm:pt modelId="{02505C8B-88B0-4727-8640-8F13EED8EC8E}" type="sibTrans" cxnId="{3CB3E8C9-001A-417F-B638-6F389F7B90C5}">
      <dgm:prSet/>
      <dgm:spPr/>
      <dgm:t>
        <a:bodyPr/>
        <a:lstStyle/>
        <a:p>
          <a:endParaRPr lang="ru-RU"/>
        </a:p>
      </dgm:t>
    </dgm:pt>
    <dgm:pt modelId="{231FB14B-3BEC-4614-8F66-DF532B195D59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Региональный центр выявления и поддержки одаренных детей</a:t>
          </a:r>
          <a:endParaRPr lang="ru-RU" sz="14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78897A-D66C-4988-A752-42B4D9EC147C}" type="parTrans" cxnId="{24FCE836-1114-4D23-8597-4965E7E8C25D}">
      <dgm:prSet/>
      <dgm:spPr/>
      <dgm:t>
        <a:bodyPr/>
        <a:lstStyle/>
        <a:p>
          <a:endParaRPr lang="ru-RU"/>
        </a:p>
      </dgm:t>
    </dgm:pt>
    <dgm:pt modelId="{C03DA458-F4DB-4FF4-8F08-D90901274D20}" type="sibTrans" cxnId="{24FCE836-1114-4D23-8597-4965E7E8C25D}">
      <dgm:prSet/>
      <dgm:spPr/>
      <dgm:t>
        <a:bodyPr/>
        <a:lstStyle/>
        <a:p>
          <a:endParaRPr lang="ru-RU"/>
        </a:p>
      </dgm:t>
    </dgm:pt>
    <dgm:pt modelId="{CC510BEC-94FA-4656-A450-400708A33D56}" type="pres">
      <dgm:prSet presAssocID="{BCF3C085-3470-4C30-83DE-6A00B96CF47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53FF8BF-C197-46DB-872D-C1A71641EF7A}" type="pres">
      <dgm:prSet presAssocID="{6803F9A4-70E4-4EF5-8C68-28F3E03E2305}" presName="gear1" presStyleLbl="node1" presStyleIdx="0" presStyleCnt="3" custScaleX="108300" custScaleY="104697" custLinFactNeighborX="-4084" custLinFactNeighborY="23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91F98-9FC0-47CF-B632-B72FC20DDC74}" type="pres">
      <dgm:prSet presAssocID="{6803F9A4-70E4-4EF5-8C68-28F3E03E2305}" presName="gear1srcNode" presStyleLbl="node1" presStyleIdx="0" presStyleCnt="3"/>
      <dgm:spPr/>
      <dgm:t>
        <a:bodyPr/>
        <a:lstStyle/>
        <a:p>
          <a:endParaRPr lang="ru-RU"/>
        </a:p>
      </dgm:t>
    </dgm:pt>
    <dgm:pt modelId="{37825F97-2DF1-48AF-B066-F0F110100AF3}" type="pres">
      <dgm:prSet presAssocID="{6803F9A4-70E4-4EF5-8C68-28F3E03E2305}" presName="gear1dstNode" presStyleLbl="node1" presStyleIdx="0" presStyleCnt="3"/>
      <dgm:spPr/>
      <dgm:t>
        <a:bodyPr/>
        <a:lstStyle/>
        <a:p>
          <a:endParaRPr lang="ru-RU"/>
        </a:p>
      </dgm:t>
    </dgm:pt>
    <dgm:pt modelId="{8CAFCD0C-3205-4A61-B3E7-03CE17E65A78}" type="pres">
      <dgm:prSet presAssocID="{231FB14B-3BEC-4614-8F66-DF532B195D59}" presName="gear2" presStyleLbl="node1" presStyleIdx="1" presStyleCnt="3" custScaleX="124737" custScaleY="111263" custLinFactNeighborX="-11844" custLinFactNeighborY="-242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D23ED4-C2F9-45F1-9298-0B4E623E1300}" type="pres">
      <dgm:prSet presAssocID="{231FB14B-3BEC-4614-8F66-DF532B195D59}" presName="gear2srcNode" presStyleLbl="node1" presStyleIdx="1" presStyleCnt="3"/>
      <dgm:spPr/>
      <dgm:t>
        <a:bodyPr/>
        <a:lstStyle/>
        <a:p>
          <a:endParaRPr lang="ru-RU"/>
        </a:p>
      </dgm:t>
    </dgm:pt>
    <dgm:pt modelId="{FA6005DA-3E8E-44CB-8A02-65F7991B806A}" type="pres">
      <dgm:prSet presAssocID="{231FB14B-3BEC-4614-8F66-DF532B195D59}" presName="gear2dstNode" presStyleLbl="node1" presStyleIdx="1" presStyleCnt="3"/>
      <dgm:spPr/>
      <dgm:t>
        <a:bodyPr/>
        <a:lstStyle/>
        <a:p>
          <a:endParaRPr lang="ru-RU"/>
        </a:p>
      </dgm:t>
    </dgm:pt>
    <dgm:pt modelId="{445FE597-5379-4F79-8243-DD05813B128D}" type="pres">
      <dgm:prSet presAssocID="{0E8178DC-720B-4FAA-8B51-2BF72385F865}" presName="gear3" presStyleLbl="node1" presStyleIdx="2" presStyleCnt="3"/>
      <dgm:spPr/>
      <dgm:t>
        <a:bodyPr/>
        <a:lstStyle/>
        <a:p>
          <a:endParaRPr lang="ru-RU"/>
        </a:p>
      </dgm:t>
    </dgm:pt>
    <dgm:pt modelId="{CA22BEFF-0042-4C6B-9D52-361F4FB51A15}" type="pres">
      <dgm:prSet presAssocID="{0E8178DC-720B-4FAA-8B51-2BF72385F865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FE6281-9ACA-4C60-B459-46F1D2BC4090}" type="pres">
      <dgm:prSet presAssocID="{0E8178DC-720B-4FAA-8B51-2BF72385F865}" presName="gear3srcNode" presStyleLbl="node1" presStyleIdx="2" presStyleCnt="3"/>
      <dgm:spPr/>
      <dgm:t>
        <a:bodyPr/>
        <a:lstStyle/>
        <a:p>
          <a:endParaRPr lang="ru-RU"/>
        </a:p>
      </dgm:t>
    </dgm:pt>
    <dgm:pt modelId="{FC072E88-BA9E-4C2D-B16F-09BF44939335}" type="pres">
      <dgm:prSet presAssocID="{0E8178DC-720B-4FAA-8B51-2BF72385F865}" presName="gear3dstNode" presStyleLbl="node1" presStyleIdx="2" presStyleCnt="3"/>
      <dgm:spPr/>
      <dgm:t>
        <a:bodyPr/>
        <a:lstStyle/>
        <a:p>
          <a:endParaRPr lang="ru-RU"/>
        </a:p>
      </dgm:t>
    </dgm:pt>
    <dgm:pt modelId="{FF4C7B60-0002-4A37-B18F-0660C8C4911F}" type="pres">
      <dgm:prSet presAssocID="{D2F3AE99-119F-43E7-8B71-407CCEABEBB0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D3DAC66A-A5D0-4F1D-AF75-CD0796E73EB0}" type="pres">
      <dgm:prSet presAssocID="{C03DA458-F4DB-4FF4-8F08-D90901274D20}" presName="connector2" presStyleLbl="sibTrans2D1" presStyleIdx="1" presStyleCnt="3" custLinFactNeighborX="-13585" custLinFactNeighborY="-3861"/>
      <dgm:spPr/>
      <dgm:t>
        <a:bodyPr/>
        <a:lstStyle/>
        <a:p>
          <a:endParaRPr lang="ru-RU"/>
        </a:p>
      </dgm:t>
    </dgm:pt>
    <dgm:pt modelId="{B3B08372-0936-4321-8A42-1DB6359DF702}" type="pres">
      <dgm:prSet presAssocID="{02505C8B-88B0-4727-8640-8F13EED8EC8E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1EAC2ABD-2512-498B-A22E-BF4A2A9092DE}" srcId="{BCF3C085-3470-4C30-83DE-6A00B96CF474}" destId="{6803F9A4-70E4-4EF5-8C68-28F3E03E2305}" srcOrd="0" destOrd="0" parTransId="{6DA08EFB-1E1B-42E8-8239-783543F96A3B}" sibTransId="{D2F3AE99-119F-43E7-8B71-407CCEABEBB0}"/>
    <dgm:cxn modelId="{56DA71D7-7AC5-4B7A-9DBE-B36179BB0D35}" type="presOf" srcId="{0E8178DC-720B-4FAA-8B51-2BF72385F865}" destId="{FC072E88-BA9E-4C2D-B16F-09BF44939335}" srcOrd="3" destOrd="0" presId="urn:microsoft.com/office/officeart/2005/8/layout/gear1"/>
    <dgm:cxn modelId="{4B87EC7E-EE7B-405F-8786-50DBF1F21EF8}" type="presOf" srcId="{6803F9A4-70E4-4EF5-8C68-28F3E03E2305}" destId="{37825F97-2DF1-48AF-B066-F0F110100AF3}" srcOrd="2" destOrd="0" presId="urn:microsoft.com/office/officeart/2005/8/layout/gear1"/>
    <dgm:cxn modelId="{6673BC01-A8EA-47F4-8358-4990E8C7183F}" type="presOf" srcId="{C03DA458-F4DB-4FF4-8F08-D90901274D20}" destId="{D3DAC66A-A5D0-4F1D-AF75-CD0796E73EB0}" srcOrd="0" destOrd="0" presId="urn:microsoft.com/office/officeart/2005/8/layout/gear1"/>
    <dgm:cxn modelId="{88E58B97-DB9F-4EA0-BFC3-AB2BA7E98546}" type="presOf" srcId="{0E8178DC-720B-4FAA-8B51-2BF72385F865}" destId="{8DFE6281-9ACA-4C60-B459-46F1D2BC4090}" srcOrd="2" destOrd="0" presId="urn:microsoft.com/office/officeart/2005/8/layout/gear1"/>
    <dgm:cxn modelId="{F5FA947A-E46E-42B2-978E-2B52A1FBCCEA}" type="presOf" srcId="{231FB14B-3BEC-4614-8F66-DF532B195D59}" destId="{8CAFCD0C-3205-4A61-B3E7-03CE17E65A78}" srcOrd="0" destOrd="0" presId="urn:microsoft.com/office/officeart/2005/8/layout/gear1"/>
    <dgm:cxn modelId="{B9AE500F-65CC-4F3A-9545-F8645F0450BF}" type="presOf" srcId="{0E8178DC-720B-4FAA-8B51-2BF72385F865}" destId="{445FE597-5379-4F79-8243-DD05813B128D}" srcOrd="0" destOrd="0" presId="urn:microsoft.com/office/officeart/2005/8/layout/gear1"/>
    <dgm:cxn modelId="{3CB3E8C9-001A-417F-B638-6F389F7B90C5}" srcId="{BCF3C085-3470-4C30-83DE-6A00B96CF474}" destId="{0E8178DC-720B-4FAA-8B51-2BF72385F865}" srcOrd="2" destOrd="0" parTransId="{B6AF6937-0A96-4553-9DA6-9CA0CDC591B6}" sibTransId="{02505C8B-88B0-4727-8640-8F13EED8EC8E}"/>
    <dgm:cxn modelId="{B60A0AE7-FBB5-46D9-B075-B6CEECA374DF}" type="presOf" srcId="{0E8178DC-720B-4FAA-8B51-2BF72385F865}" destId="{CA22BEFF-0042-4C6B-9D52-361F4FB51A15}" srcOrd="1" destOrd="0" presId="urn:microsoft.com/office/officeart/2005/8/layout/gear1"/>
    <dgm:cxn modelId="{1840C084-C08C-4800-83F0-504290259DBA}" type="presOf" srcId="{D2F3AE99-119F-43E7-8B71-407CCEABEBB0}" destId="{FF4C7B60-0002-4A37-B18F-0660C8C4911F}" srcOrd="0" destOrd="0" presId="urn:microsoft.com/office/officeart/2005/8/layout/gear1"/>
    <dgm:cxn modelId="{DF5F9BF5-86F6-481B-BE76-E34206BDAB5F}" type="presOf" srcId="{02505C8B-88B0-4727-8640-8F13EED8EC8E}" destId="{B3B08372-0936-4321-8A42-1DB6359DF702}" srcOrd="0" destOrd="0" presId="urn:microsoft.com/office/officeart/2005/8/layout/gear1"/>
    <dgm:cxn modelId="{AD9E8182-73F2-4EA6-AE70-545DAE179D15}" type="presOf" srcId="{6803F9A4-70E4-4EF5-8C68-28F3E03E2305}" destId="{FE691F98-9FC0-47CF-B632-B72FC20DDC74}" srcOrd="1" destOrd="0" presId="urn:microsoft.com/office/officeart/2005/8/layout/gear1"/>
    <dgm:cxn modelId="{24FCE836-1114-4D23-8597-4965E7E8C25D}" srcId="{BCF3C085-3470-4C30-83DE-6A00B96CF474}" destId="{231FB14B-3BEC-4614-8F66-DF532B195D59}" srcOrd="1" destOrd="0" parTransId="{0378897A-D66C-4988-A752-42B4D9EC147C}" sibTransId="{C03DA458-F4DB-4FF4-8F08-D90901274D20}"/>
    <dgm:cxn modelId="{16BE1379-7551-4782-BAC7-F9499313257D}" type="presOf" srcId="{6803F9A4-70E4-4EF5-8C68-28F3E03E2305}" destId="{C53FF8BF-C197-46DB-872D-C1A71641EF7A}" srcOrd="0" destOrd="0" presId="urn:microsoft.com/office/officeart/2005/8/layout/gear1"/>
    <dgm:cxn modelId="{6A8B7FAD-DC2C-4852-92BE-0CD35DB96EAD}" type="presOf" srcId="{231FB14B-3BEC-4614-8F66-DF532B195D59}" destId="{E4D23ED4-C2F9-45F1-9298-0B4E623E1300}" srcOrd="1" destOrd="0" presId="urn:microsoft.com/office/officeart/2005/8/layout/gear1"/>
    <dgm:cxn modelId="{A941B0AC-BF36-4F32-A219-0A465C0AA886}" srcId="{BCF3C085-3470-4C30-83DE-6A00B96CF474}" destId="{70178C76-D8DB-47CE-8E89-DDB169ED5877}" srcOrd="3" destOrd="0" parTransId="{7321A288-18B1-4272-947B-3AB5A70DB215}" sibTransId="{160E2EC2-ED65-460B-A165-7DA4F2B4C266}"/>
    <dgm:cxn modelId="{F4686F48-DBA7-4F12-BF5B-8A2CE6330210}" type="presOf" srcId="{BCF3C085-3470-4C30-83DE-6A00B96CF474}" destId="{CC510BEC-94FA-4656-A450-400708A33D56}" srcOrd="0" destOrd="0" presId="urn:microsoft.com/office/officeart/2005/8/layout/gear1"/>
    <dgm:cxn modelId="{A4F891E4-B791-4E54-B2BD-517812DD612A}" srcId="{BCF3C085-3470-4C30-83DE-6A00B96CF474}" destId="{610602C1-D765-4D0B-AD62-E5496EC93AC1}" srcOrd="4" destOrd="0" parTransId="{83B73E1A-60C4-4EAD-B3A1-A5AE99CBD484}" sibTransId="{437EC941-D885-48E0-BD91-09DCEE4BF5F0}"/>
    <dgm:cxn modelId="{79876F62-F1C0-46A7-809A-AE692892FE39}" type="presOf" srcId="{231FB14B-3BEC-4614-8F66-DF532B195D59}" destId="{FA6005DA-3E8E-44CB-8A02-65F7991B806A}" srcOrd="2" destOrd="0" presId="urn:microsoft.com/office/officeart/2005/8/layout/gear1"/>
    <dgm:cxn modelId="{74D82350-5AD3-4A1E-939D-E435F7A2EE78}" type="presParOf" srcId="{CC510BEC-94FA-4656-A450-400708A33D56}" destId="{C53FF8BF-C197-46DB-872D-C1A71641EF7A}" srcOrd="0" destOrd="0" presId="urn:microsoft.com/office/officeart/2005/8/layout/gear1"/>
    <dgm:cxn modelId="{E17E3156-A72F-4178-9750-7940619238AD}" type="presParOf" srcId="{CC510BEC-94FA-4656-A450-400708A33D56}" destId="{FE691F98-9FC0-47CF-B632-B72FC20DDC74}" srcOrd="1" destOrd="0" presId="urn:microsoft.com/office/officeart/2005/8/layout/gear1"/>
    <dgm:cxn modelId="{2E5ABE64-248D-458C-91E6-D9EC30D55CFA}" type="presParOf" srcId="{CC510BEC-94FA-4656-A450-400708A33D56}" destId="{37825F97-2DF1-48AF-B066-F0F110100AF3}" srcOrd="2" destOrd="0" presId="urn:microsoft.com/office/officeart/2005/8/layout/gear1"/>
    <dgm:cxn modelId="{1F5E3435-8597-4543-9A75-2B8E0EE6B5A3}" type="presParOf" srcId="{CC510BEC-94FA-4656-A450-400708A33D56}" destId="{8CAFCD0C-3205-4A61-B3E7-03CE17E65A78}" srcOrd="3" destOrd="0" presId="urn:microsoft.com/office/officeart/2005/8/layout/gear1"/>
    <dgm:cxn modelId="{156BE173-5F86-4CF8-8CD7-EA4B4837E294}" type="presParOf" srcId="{CC510BEC-94FA-4656-A450-400708A33D56}" destId="{E4D23ED4-C2F9-45F1-9298-0B4E623E1300}" srcOrd="4" destOrd="0" presId="urn:microsoft.com/office/officeart/2005/8/layout/gear1"/>
    <dgm:cxn modelId="{08B2A4BC-3113-4ECF-8FF2-806DFAEFEA84}" type="presParOf" srcId="{CC510BEC-94FA-4656-A450-400708A33D56}" destId="{FA6005DA-3E8E-44CB-8A02-65F7991B806A}" srcOrd="5" destOrd="0" presId="urn:microsoft.com/office/officeart/2005/8/layout/gear1"/>
    <dgm:cxn modelId="{4ED40569-2262-4B18-A1B6-BEEED5BC160E}" type="presParOf" srcId="{CC510BEC-94FA-4656-A450-400708A33D56}" destId="{445FE597-5379-4F79-8243-DD05813B128D}" srcOrd="6" destOrd="0" presId="urn:microsoft.com/office/officeart/2005/8/layout/gear1"/>
    <dgm:cxn modelId="{B39E1E9A-7EDD-4D31-A98A-BAD918995A2B}" type="presParOf" srcId="{CC510BEC-94FA-4656-A450-400708A33D56}" destId="{CA22BEFF-0042-4C6B-9D52-361F4FB51A15}" srcOrd="7" destOrd="0" presId="urn:microsoft.com/office/officeart/2005/8/layout/gear1"/>
    <dgm:cxn modelId="{BD13A9F0-8013-45E0-8012-2B1630021B9E}" type="presParOf" srcId="{CC510BEC-94FA-4656-A450-400708A33D56}" destId="{8DFE6281-9ACA-4C60-B459-46F1D2BC4090}" srcOrd="8" destOrd="0" presId="urn:microsoft.com/office/officeart/2005/8/layout/gear1"/>
    <dgm:cxn modelId="{EF3A8419-3568-41A7-AFAF-68CA43075814}" type="presParOf" srcId="{CC510BEC-94FA-4656-A450-400708A33D56}" destId="{FC072E88-BA9E-4C2D-B16F-09BF44939335}" srcOrd="9" destOrd="0" presId="urn:microsoft.com/office/officeart/2005/8/layout/gear1"/>
    <dgm:cxn modelId="{CFFCD288-F3AF-436D-A42D-45D5127B19AE}" type="presParOf" srcId="{CC510BEC-94FA-4656-A450-400708A33D56}" destId="{FF4C7B60-0002-4A37-B18F-0660C8C4911F}" srcOrd="10" destOrd="0" presId="urn:microsoft.com/office/officeart/2005/8/layout/gear1"/>
    <dgm:cxn modelId="{D75A1F74-D3F8-4C38-8209-B227EEFA0BE5}" type="presParOf" srcId="{CC510BEC-94FA-4656-A450-400708A33D56}" destId="{D3DAC66A-A5D0-4F1D-AF75-CD0796E73EB0}" srcOrd="11" destOrd="0" presId="urn:microsoft.com/office/officeart/2005/8/layout/gear1"/>
    <dgm:cxn modelId="{723609AF-FFE4-4846-8807-613E5F3CC57C}" type="presParOf" srcId="{CC510BEC-94FA-4656-A450-400708A33D56}" destId="{B3B08372-0936-4321-8A42-1DB6359DF70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7BCA1E-B9A0-4D68-A9E8-829AD115E6C1}" type="doc">
      <dgm:prSet loTypeId="urn:microsoft.com/office/officeart/2005/8/layout/arrow2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96A5376-5FBA-458F-AD97-1BB210B301D5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учебных занятий по курсам Фонда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1D0C18-CB13-4B93-B719-DD6259CC16F5}" type="parTrans" cxnId="{42E9E822-8EC0-4184-965F-96C737342A39}">
      <dgm:prSet/>
      <dgm:spPr/>
      <dgm:t>
        <a:bodyPr/>
        <a:lstStyle/>
        <a:p>
          <a:endParaRPr lang="ru-RU"/>
        </a:p>
      </dgm:t>
    </dgm:pt>
    <dgm:pt modelId="{04EFF6C6-4239-4503-8D9F-8FFB1D59E045}" type="sibTrans" cxnId="{42E9E822-8EC0-4184-965F-96C737342A39}">
      <dgm:prSet/>
      <dgm:spPr/>
      <dgm:t>
        <a:bodyPr/>
        <a:lstStyle/>
        <a:p>
          <a:endParaRPr lang="ru-RU"/>
        </a:p>
      </dgm:t>
    </dgm:pt>
    <dgm:pt modelId="{546DE365-2A9E-45B4-8289-E174E1C3EA5F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Поддержка и развитие способностей детей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597F7D-C29F-407D-B278-A172A38B3F03}" type="parTrans" cxnId="{35464D31-425E-4C29-869F-5BDC3CAA2CDF}">
      <dgm:prSet/>
      <dgm:spPr/>
      <dgm:t>
        <a:bodyPr/>
        <a:lstStyle/>
        <a:p>
          <a:endParaRPr lang="ru-RU"/>
        </a:p>
      </dgm:t>
    </dgm:pt>
    <dgm:pt modelId="{6AA5FDF1-27C2-4591-A4EE-0459947B07AC}" type="sibTrans" cxnId="{35464D31-425E-4C29-869F-5BDC3CAA2CDF}">
      <dgm:prSet/>
      <dgm:spPr/>
      <dgm:t>
        <a:bodyPr/>
        <a:lstStyle/>
        <a:p>
          <a:endParaRPr lang="ru-RU"/>
        </a:p>
      </dgm:t>
    </dgm:pt>
    <dgm:pt modelId="{5B47CAA2-20F5-4E59-9297-A201192976DE}">
      <dgm:prSet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Привлечение высококвалифицированных педагогов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DCEEC1-F9DE-43A4-AF36-40043AD340DA}" type="parTrans" cxnId="{DA7E26B6-6F9E-4FB5-98A0-557003026052}">
      <dgm:prSet/>
      <dgm:spPr/>
      <dgm:t>
        <a:bodyPr/>
        <a:lstStyle/>
        <a:p>
          <a:endParaRPr lang="ru-RU"/>
        </a:p>
      </dgm:t>
    </dgm:pt>
    <dgm:pt modelId="{8DE849A0-978B-4569-888B-758DD011BE92}" type="sibTrans" cxnId="{DA7E26B6-6F9E-4FB5-98A0-557003026052}">
      <dgm:prSet/>
      <dgm:spPr/>
      <dgm:t>
        <a:bodyPr/>
        <a:lstStyle/>
        <a:p>
          <a:endParaRPr lang="ru-RU"/>
        </a:p>
      </dgm:t>
    </dgm:pt>
    <dgm:pt modelId="{69147418-0C5D-4CD0-9700-3A5585E93D3A}">
      <dgm:prSet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Внедрение инновационных программ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732AEB-F3AA-4481-A382-8C2FDC972D3C}" type="parTrans" cxnId="{2D81DABF-C17E-4A5E-8C57-94B2B5200415}">
      <dgm:prSet/>
      <dgm:spPr/>
      <dgm:t>
        <a:bodyPr/>
        <a:lstStyle/>
        <a:p>
          <a:endParaRPr lang="ru-RU"/>
        </a:p>
      </dgm:t>
    </dgm:pt>
    <dgm:pt modelId="{815C489B-8BB9-443F-8DAF-6DAB46F9FB97}" type="sibTrans" cxnId="{2D81DABF-C17E-4A5E-8C57-94B2B5200415}">
      <dgm:prSet/>
      <dgm:spPr/>
      <dgm:t>
        <a:bodyPr/>
        <a:lstStyle/>
        <a:p>
          <a:endParaRPr lang="ru-RU"/>
        </a:p>
      </dgm:t>
    </dgm:pt>
    <dgm:pt modelId="{A6E4DBAF-0EDF-4EF6-8DDC-4C6F0F258BF4}">
      <dgm:prSet phldrT="[Текст]"/>
      <dgm:spPr/>
      <dgm:t>
        <a:bodyPr/>
        <a:lstStyle/>
        <a:p>
          <a:endParaRPr lang="ru-RU" dirty="0"/>
        </a:p>
      </dgm:t>
    </dgm:pt>
    <dgm:pt modelId="{F5979B04-88D9-40FF-934B-F68763B570FB}" type="parTrans" cxnId="{367A059F-0D87-44CA-A735-B5252B6CAE95}">
      <dgm:prSet/>
      <dgm:spPr/>
      <dgm:t>
        <a:bodyPr/>
        <a:lstStyle/>
        <a:p>
          <a:endParaRPr lang="ru-RU"/>
        </a:p>
      </dgm:t>
    </dgm:pt>
    <dgm:pt modelId="{16801846-9BD7-4807-A78B-35DF4ECF4E4E}" type="sibTrans" cxnId="{367A059F-0D87-44CA-A735-B5252B6CAE95}">
      <dgm:prSet/>
      <dgm:spPr/>
      <dgm:t>
        <a:bodyPr/>
        <a:lstStyle/>
        <a:p>
          <a:endParaRPr lang="ru-RU"/>
        </a:p>
      </dgm:t>
    </dgm:pt>
    <dgm:pt modelId="{3D9AB710-B43B-4AEA-83A2-CB2DF2F779E0}">
      <dgm:prSet phldrT="[Текст]" custT="1"/>
      <dgm:spPr/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Интеграция ресурсов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B696DF-6F89-4922-8127-27EAC9DAC1BF}" type="sibTrans" cxnId="{F227F5A6-053E-4349-86D0-7D83126BBEB9}">
      <dgm:prSet/>
      <dgm:spPr/>
      <dgm:t>
        <a:bodyPr/>
        <a:lstStyle/>
        <a:p>
          <a:endParaRPr lang="ru-RU"/>
        </a:p>
      </dgm:t>
    </dgm:pt>
    <dgm:pt modelId="{F13E68A6-A56F-4094-BD00-0EA48E3C24B0}" type="parTrans" cxnId="{F227F5A6-053E-4349-86D0-7D83126BBEB9}">
      <dgm:prSet/>
      <dgm:spPr/>
      <dgm:t>
        <a:bodyPr/>
        <a:lstStyle/>
        <a:p>
          <a:endParaRPr lang="ru-RU"/>
        </a:p>
      </dgm:t>
    </dgm:pt>
    <dgm:pt modelId="{2312F030-5360-4BCA-85B8-BE0C32FAB1A0}" type="pres">
      <dgm:prSet presAssocID="{4F7BCA1E-B9A0-4D68-A9E8-829AD115E6C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E72131-DF42-44A3-9E73-DE1673348204}" type="pres">
      <dgm:prSet presAssocID="{4F7BCA1E-B9A0-4D68-A9E8-829AD115E6C1}" presName="arrow" presStyleLbl="bgShp" presStyleIdx="0" presStyleCnt="1" custLinFactNeighborX="-1667" custLinFactNeighborY="-10550"/>
      <dgm:spPr/>
    </dgm:pt>
    <dgm:pt modelId="{C8FC49A6-AE84-4010-A3A6-609BCCD3EC30}" type="pres">
      <dgm:prSet presAssocID="{4F7BCA1E-B9A0-4D68-A9E8-829AD115E6C1}" presName="arrowDiagram5" presStyleCnt="0"/>
      <dgm:spPr/>
    </dgm:pt>
    <dgm:pt modelId="{C77CBC97-B430-48AF-A55D-F7271FE3F7A3}" type="pres">
      <dgm:prSet presAssocID="{3D9AB710-B43B-4AEA-83A2-CB2DF2F779E0}" presName="bullet5a" presStyleLbl="node1" presStyleIdx="0" presStyleCnt="5"/>
      <dgm:spPr/>
    </dgm:pt>
    <dgm:pt modelId="{F9858D27-429B-4555-854B-1AA92EFBDA35}" type="pres">
      <dgm:prSet presAssocID="{3D9AB710-B43B-4AEA-83A2-CB2DF2F779E0}" presName="textBox5a" presStyleLbl="revTx" presStyleIdx="0" presStyleCnt="5" custScaleX="202311" custLinFactNeighborX="71183" custLinFactNeighborY="-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16121-AA87-425D-A8C7-25081FF608E5}" type="pres">
      <dgm:prSet presAssocID="{896A5376-5FBA-458F-AD97-1BB210B301D5}" presName="bullet5b" presStyleLbl="node1" presStyleIdx="1" presStyleCnt="5"/>
      <dgm:spPr/>
    </dgm:pt>
    <dgm:pt modelId="{3F619C03-EE32-471D-8742-7A7431750592}" type="pres">
      <dgm:prSet presAssocID="{896A5376-5FBA-458F-AD97-1BB210B301D5}" presName="textBox5b" presStyleLbl="revTx" presStyleIdx="1" presStyleCnt="5" custScaleX="224223" custLinFactNeighborX="72046" custLinFactNeighborY="-36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5C630-16E2-4441-92A3-C5163D2A7B46}" type="pres">
      <dgm:prSet presAssocID="{546DE365-2A9E-45B4-8289-E174E1C3EA5F}" presName="bullet5c" presStyleLbl="node1" presStyleIdx="2" presStyleCnt="5"/>
      <dgm:spPr/>
    </dgm:pt>
    <dgm:pt modelId="{545721EB-E2F8-4851-B1D0-C7827688F881}" type="pres">
      <dgm:prSet presAssocID="{546DE365-2A9E-45B4-8289-E174E1C3EA5F}" presName="textBox5c" presStyleLbl="revTx" presStyleIdx="2" presStyleCnt="5" custScaleX="192106" custScaleY="49063" custLinFactNeighborX="47119" custLinFactNeighborY="-260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DFB723-87D3-476B-A901-1B1E905AD6E6}" type="pres">
      <dgm:prSet presAssocID="{5B47CAA2-20F5-4E59-9297-A201192976DE}" presName="bullet5d" presStyleLbl="node1" presStyleIdx="3" presStyleCnt="5"/>
      <dgm:spPr/>
    </dgm:pt>
    <dgm:pt modelId="{22915AB9-B990-4331-BCAC-CBBBA5A6B09A}" type="pres">
      <dgm:prSet presAssocID="{5B47CAA2-20F5-4E59-9297-A201192976DE}" presName="textBox5d" presStyleLbl="revTx" presStyleIdx="3" presStyleCnt="5" custScaleX="199311" custLinFactNeighborX="54003" custLinFactNeighborY="-38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AC4CA-F5B6-43FC-9391-4A941CDE2BC8}" type="pres">
      <dgm:prSet presAssocID="{69147418-0C5D-4CD0-9700-3A5585E93D3A}" presName="bullet5e" presStyleLbl="node1" presStyleIdx="4" presStyleCnt="5" custLinFactNeighborX="14227" custLinFactNeighborY="-21271"/>
      <dgm:spPr/>
    </dgm:pt>
    <dgm:pt modelId="{2B152DA5-ADA4-4AC8-A68B-335B60897B30}" type="pres">
      <dgm:prSet presAssocID="{69147418-0C5D-4CD0-9700-3A5585E93D3A}" presName="textBox5e" presStyleLbl="revTx" presStyleIdx="4" presStyleCnt="5" custScaleX="117390" custLinFactNeighborX="28682" custLinFactNeighborY="-10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81DABF-C17E-4A5E-8C57-94B2B5200415}" srcId="{4F7BCA1E-B9A0-4D68-A9E8-829AD115E6C1}" destId="{69147418-0C5D-4CD0-9700-3A5585E93D3A}" srcOrd="4" destOrd="0" parTransId="{D9732AEB-F3AA-4481-A382-8C2FDC972D3C}" sibTransId="{815C489B-8BB9-443F-8DAF-6DAB46F9FB97}"/>
    <dgm:cxn modelId="{DA7E26B6-6F9E-4FB5-98A0-557003026052}" srcId="{4F7BCA1E-B9A0-4D68-A9E8-829AD115E6C1}" destId="{5B47CAA2-20F5-4E59-9297-A201192976DE}" srcOrd="3" destOrd="0" parTransId="{13DCEEC1-F9DE-43A4-AF36-40043AD340DA}" sibTransId="{8DE849A0-978B-4569-888B-758DD011BE92}"/>
    <dgm:cxn modelId="{2D271705-87C5-4B1B-87D6-9E5FBAD1DBE2}" type="presOf" srcId="{69147418-0C5D-4CD0-9700-3A5585E93D3A}" destId="{2B152DA5-ADA4-4AC8-A68B-335B60897B30}" srcOrd="0" destOrd="0" presId="urn:microsoft.com/office/officeart/2005/8/layout/arrow2"/>
    <dgm:cxn modelId="{42E9E822-8EC0-4184-965F-96C737342A39}" srcId="{4F7BCA1E-B9A0-4D68-A9E8-829AD115E6C1}" destId="{896A5376-5FBA-458F-AD97-1BB210B301D5}" srcOrd="1" destOrd="0" parTransId="{991D0C18-CB13-4B93-B719-DD6259CC16F5}" sibTransId="{04EFF6C6-4239-4503-8D9F-8FFB1D59E045}"/>
    <dgm:cxn modelId="{20F7BC3E-0311-4E94-BB6E-2646C6AD0506}" type="presOf" srcId="{3D9AB710-B43B-4AEA-83A2-CB2DF2F779E0}" destId="{F9858D27-429B-4555-854B-1AA92EFBDA35}" srcOrd="0" destOrd="0" presId="urn:microsoft.com/office/officeart/2005/8/layout/arrow2"/>
    <dgm:cxn modelId="{F227F5A6-053E-4349-86D0-7D83126BBEB9}" srcId="{4F7BCA1E-B9A0-4D68-A9E8-829AD115E6C1}" destId="{3D9AB710-B43B-4AEA-83A2-CB2DF2F779E0}" srcOrd="0" destOrd="0" parTransId="{F13E68A6-A56F-4094-BD00-0EA48E3C24B0}" sibTransId="{3AB696DF-6F89-4922-8127-27EAC9DAC1BF}"/>
    <dgm:cxn modelId="{68CC3F09-D384-4D66-A9E7-1E8F981EB8D0}" type="presOf" srcId="{546DE365-2A9E-45B4-8289-E174E1C3EA5F}" destId="{545721EB-E2F8-4851-B1D0-C7827688F881}" srcOrd="0" destOrd="0" presId="urn:microsoft.com/office/officeart/2005/8/layout/arrow2"/>
    <dgm:cxn modelId="{9D718A48-4C36-4EE7-9266-93A611A1A576}" type="presOf" srcId="{5B47CAA2-20F5-4E59-9297-A201192976DE}" destId="{22915AB9-B990-4331-BCAC-CBBBA5A6B09A}" srcOrd="0" destOrd="0" presId="urn:microsoft.com/office/officeart/2005/8/layout/arrow2"/>
    <dgm:cxn modelId="{367A059F-0D87-44CA-A735-B5252B6CAE95}" srcId="{4F7BCA1E-B9A0-4D68-A9E8-829AD115E6C1}" destId="{A6E4DBAF-0EDF-4EF6-8DDC-4C6F0F258BF4}" srcOrd="5" destOrd="0" parTransId="{F5979B04-88D9-40FF-934B-F68763B570FB}" sibTransId="{16801846-9BD7-4807-A78B-35DF4ECF4E4E}"/>
    <dgm:cxn modelId="{35464D31-425E-4C29-869F-5BDC3CAA2CDF}" srcId="{4F7BCA1E-B9A0-4D68-A9E8-829AD115E6C1}" destId="{546DE365-2A9E-45B4-8289-E174E1C3EA5F}" srcOrd="2" destOrd="0" parTransId="{9C597F7D-C29F-407D-B278-A172A38B3F03}" sibTransId="{6AA5FDF1-27C2-4591-A4EE-0459947B07AC}"/>
    <dgm:cxn modelId="{FB031E05-72B2-481B-B89C-57573226DE46}" type="presOf" srcId="{4F7BCA1E-B9A0-4D68-A9E8-829AD115E6C1}" destId="{2312F030-5360-4BCA-85B8-BE0C32FAB1A0}" srcOrd="0" destOrd="0" presId="urn:microsoft.com/office/officeart/2005/8/layout/arrow2"/>
    <dgm:cxn modelId="{DB800268-ABDC-4841-B240-AAA8FA6EB5F0}" type="presOf" srcId="{896A5376-5FBA-458F-AD97-1BB210B301D5}" destId="{3F619C03-EE32-471D-8742-7A7431750592}" srcOrd="0" destOrd="0" presId="urn:microsoft.com/office/officeart/2005/8/layout/arrow2"/>
    <dgm:cxn modelId="{0094B619-32A1-41FE-8FC8-CC514862535C}" type="presParOf" srcId="{2312F030-5360-4BCA-85B8-BE0C32FAB1A0}" destId="{54E72131-DF42-44A3-9E73-DE1673348204}" srcOrd="0" destOrd="0" presId="urn:microsoft.com/office/officeart/2005/8/layout/arrow2"/>
    <dgm:cxn modelId="{F38FF366-70A4-4F72-8E55-9D5E9CBF04F3}" type="presParOf" srcId="{2312F030-5360-4BCA-85B8-BE0C32FAB1A0}" destId="{C8FC49A6-AE84-4010-A3A6-609BCCD3EC30}" srcOrd="1" destOrd="0" presId="urn:microsoft.com/office/officeart/2005/8/layout/arrow2"/>
    <dgm:cxn modelId="{84BDCFC8-96F6-4093-A482-876046CB543A}" type="presParOf" srcId="{C8FC49A6-AE84-4010-A3A6-609BCCD3EC30}" destId="{C77CBC97-B430-48AF-A55D-F7271FE3F7A3}" srcOrd="0" destOrd="0" presId="urn:microsoft.com/office/officeart/2005/8/layout/arrow2"/>
    <dgm:cxn modelId="{E9EF2102-21B0-4F68-A7FE-D2937FEB063D}" type="presParOf" srcId="{C8FC49A6-AE84-4010-A3A6-609BCCD3EC30}" destId="{F9858D27-429B-4555-854B-1AA92EFBDA35}" srcOrd="1" destOrd="0" presId="urn:microsoft.com/office/officeart/2005/8/layout/arrow2"/>
    <dgm:cxn modelId="{2B02F289-1074-4CD1-9E93-B4E22B955583}" type="presParOf" srcId="{C8FC49A6-AE84-4010-A3A6-609BCCD3EC30}" destId="{17416121-AA87-425D-A8C7-25081FF608E5}" srcOrd="2" destOrd="0" presId="urn:microsoft.com/office/officeart/2005/8/layout/arrow2"/>
    <dgm:cxn modelId="{E3AFEBEA-F63E-40C4-93AA-A841E5DD6701}" type="presParOf" srcId="{C8FC49A6-AE84-4010-A3A6-609BCCD3EC30}" destId="{3F619C03-EE32-471D-8742-7A7431750592}" srcOrd="3" destOrd="0" presId="urn:microsoft.com/office/officeart/2005/8/layout/arrow2"/>
    <dgm:cxn modelId="{9B27B53D-E954-4BAC-8DDA-F60E464964FB}" type="presParOf" srcId="{C8FC49A6-AE84-4010-A3A6-609BCCD3EC30}" destId="{9505C630-16E2-4441-92A3-C5163D2A7B46}" srcOrd="4" destOrd="0" presId="urn:microsoft.com/office/officeart/2005/8/layout/arrow2"/>
    <dgm:cxn modelId="{56D6E586-4C92-4BED-9638-69BD62B6AF04}" type="presParOf" srcId="{C8FC49A6-AE84-4010-A3A6-609BCCD3EC30}" destId="{545721EB-E2F8-4851-B1D0-C7827688F881}" srcOrd="5" destOrd="0" presId="urn:microsoft.com/office/officeart/2005/8/layout/arrow2"/>
    <dgm:cxn modelId="{8A4E83D4-3BAA-45BE-9F46-D8DC5BF4FBA5}" type="presParOf" srcId="{C8FC49A6-AE84-4010-A3A6-609BCCD3EC30}" destId="{9FDFB723-87D3-476B-A901-1B1E905AD6E6}" srcOrd="6" destOrd="0" presId="urn:microsoft.com/office/officeart/2005/8/layout/arrow2"/>
    <dgm:cxn modelId="{B75598BD-475B-4442-B8B3-A0050A5B9630}" type="presParOf" srcId="{C8FC49A6-AE84-4010-A3A6-609BCCD3EC30}" destId="{22915AB9-B990-4331-BCAC-CBBBA5A6B09A}" srcOrd="7" destOrd="0" presId="urn:microsoft.com/office/officeart/2005/8/layout/arrow2"/>
    <dgm:cxn modelId="{683B5459-59D7-4A03-8DD5-89965E0F875D}" type="presParOf" srcId="{C8FC49A6-AE84-4010-A3A6-609BCCD3EC30}" destId="{B4DAC4CA-F5B6-43FC-9391-4A941CDE2BC8}" srcOrd="8" destOrd="0" presId="urn:microsoft.com/office/officeart/2005/8/layout/arrow2"/>
    <dgm:cxn modelId="{A33E6095-FF93-40F3-8316-42AB8319FEE2}" type="presParOf" srcId="{C8FC49A6-AE84-4010-A3A6-609BCCD3EC30}" destId="{2B152DA5-ADA4-4AC8-A68B-335B60897B30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0CDB893-B377-4A14-8E0E-19772E57718F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A1AE8E7-A3F6-47CE-BEB8-1024BEF6F147}">
      <dgm:prSet phldrT="[Текст]"/>
      <dgm:spPr/>
      <dgm:t>
        <a:bodyPr/>
        <a:lstStyle/>
        <a:p>
          <a:r>
            <a:rPr lang="ru-RU" dirty="0" smtClean="0"/>
            <a:t>участников</a:t>
          </a:r>
          <a:endParaRPr lang="ru-RU" dirty="0"/>
        </a:p>
      </dgm:t>
    </dgm:pt>
    <dgm:pt modelId="{9B98F1C0-7CAD-4670-999A-5FBEF53D1DEF}" type="parTrans" cxnId="{FA3251C2-C774-46D8-9FF9-B5C419C9F93D}">
      <dgm:prSet/>
      <dgm:spPr/>
      <dgm:t>
        <a:bodyPr/>
        <a:lstStyle/>
        <a:p>
          <a:endParaRPr lang="ru-RU"/>
        </a:p>
      </dgm:t>
    </dgm:pt>
    <dgm:pt modelId="{58C1EB00-6A54-4CD4-98FA-A4C6FD9EC4B0}" type="sibTrans" cxnId="{FA3251C2-C774-46D8-9FF9-B5C419C9F93D}">
      <dgm:prSet/>
      <dgm:spPr/>
      <dgm:t>
        <a:bodyPr/>
        <a:lstStyle/>
        <a:p>
          <a:endParaRPr lang="ru-RU"/>
        </a:p>
      </dgm:t>
    </dgm:pt>
    <dgm:pt modelId="{C75C3C5D-91DE-4586-B90C-362E0F68988D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Образовательных курса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61DDEB-7D02-4F7D-89C7-35A035C5421E}" type="parTrans" cxnId="{F02E5B5B-CBC1-4D5D-A31F-486568A77DE9}">
      <dgm:prSet/>
      <dgm:spPr/>
      <dgm:t>
        <a:bodyPr/>
        <a:lstStyle/>
        <a:p>
          <a:endParaRPr lang="ru-RU"/>
        </a:p>
      </dgm:t>
    </dgm:pt>
    <dgm:pt modelId="{F08454B3-2347-42AD-AF5D-A52C3772EB40}" type="sibTrans" cxnId="{F02E5B5B-CBC1-4D5D-A31F-486568A77DE9}">
      <dgm:prSet/>
      <dgm:spPr/>
      <dgm:t>
        <a:bodyPr/>
        <a:lstStyle/>
        <a:p>
          <a:endParaRPr lang="ru-RU"/>
        </a:p>
      </dgm:t>
    </dgm:pt>
    <dgm:pt modelId="{0C263530-B484-4025-B8AC-4A38CA3A8072}" type="pres">
      <dgm:prSet presAssocID="{F0CDB893-B377-4A14-8E0E-19772E57718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77A191-14B3-46CD-AF25-060172540E0F}" type="pres">
      <dgm:prSet presAssocID="{F0CDB893-B377-4A14-8E0E-19772E57718F}" presName="dot1" presStyleLbl="alignNode1" presStyleIdx="0" presStyleCnt="10"/>
      <dgm:spPr/>
    </dgm:pt>
    <dgm:pt modelId="{5A57643C-1BAC-4632-AC7D-82E554EA29A1}" type="pres">
      <dgm:prSet presAssocID="{F0CDB893-B377-4A14-8E0E-19772E57718F}" presName="dot2" presStyleLbl="alignNode1" presStyleIdx="1" presStyleCnt="10"/>
      <dgm:spPr/>
    </dgm:pt>
    <dgm:pt modelId="{7B25D289-73B6-4DCC-9B2D-49F1C03AFFB9}" type="pres">
      <dgm:prSet presAssocID="{F0CDB893-B377-4A14-8E0E-19772E57718F}" presName="dot3" presStyleLbl="alignNode1" presStyleIdx="2" presStyleCnt="10"/>
      <dgm:spPr/>
    </dgm:pt>
    <dgm:pt modelId="{438B7BEE-1152-407B-B78B-24A2D9C02549}" type="pres">
      <dgm:prSet presAssocID="{F0CDB893-B377-4A14-8E0E-19772E57718F}" presName="dotArrow1" presStyleLbl="alignNode1" presStyleIdx="3" presStyleCnt="10"/>
      <dgm:spPr/>
    </dgm:pt>
    <dgm:pt modelId="{0C3A95FC-AABA-4432-853D-E5053C7671CE}" type="pres">
      <dgm:prSet presAssocID="{F0CDB893-B377-4A14-8E0E-19772E57718F}" presName="dotArrow2" presStyleLbl="alignNode1" presStyleIdx="4" presStyleCnt="10"/>
      <dgm:spPr/>
    </dgm:pt>
    <dgm:pt modelId="{545EB03F-E114-4BA6-873E-DE3C4D4475BB}" type="pres">
      <dgm:prSet presAssocID="{F0CDB893-B377-4A14-8E0E-19772E57718F}" presName="dotArrow3" presStyleLbl="alignNode1" presStyleIdx="5" presStyleCnt="10"/>
      <dgm:spPr/>
    </dgm:pt>
    <dgm:pt modelId="{711E4A3F-DC3A-47AA-A682-EB3A45BF645B}" type="pres">
      <dgm:prSet presAssocID="{F0CDB893-B377-4A14-8E0E-19772E57718F}" presName="dotArrow4" presStyleLbl="alignNode1" presStyleIdx="6" presStyleCnt="10"/>
      <dgm:spPr/>
    </dgm:pt>
    <dgm:pt modelId="{FD5D9270-C5B8-48A9-8118-3CC4A8FCA311}" type="pres">
      <dgm:prSet presAssocID="{F0CDB893-B377-4A14-8E0E-19772E57718F}" presName="dotArrow5" presStyleLbl="alignNode1" presStyleIdx="7" presStyleCnt="10"/>
      <dgm:spPr/>
    </dgm:pt>
    <dgm:pt modelId="{0DCF393C-AE71-469E-9732-4F1E7F965289}" type="pres">
      <dgm:prSet presAssocID="{F0CDB893-B377-4A14-8E0E-19772E57718F}" presName="dotArrow6" presStyleLbl="alignNode1" presStyleIdx="8" presStyleCnt="10"/>
      <dgm:spPr/>
    </dgm:pt>
    <dgm:pt modelId="{8E8B518A-527B-4E07-8652-B52EDE4AEA53}" type="pres">
      <dgm:prSet presAssocID="{F0CDB893-B377-4A14-8E0E-19772E57718F}" presName="dotArrow7" presStyleLbl="alignNode1" presStyleIdx="9" presStyleCnt="10"/>
      <dgm:spPr/>
    </dgm:pt>
    <dgm:pt modelId="{E66DD65A-CDA6-444A-B27B-F3B3EB48168B}" type="pres">
      <dgm:prSet presAssocID="{FA1AE8E7-A3F6-47CE-BEB8-1024BEF6F147}" presName="parTx1" presStyleLbl="node1" presStyleIdx="0" presStyleCnt="2"/>
      <dgm:spPr/>
      <dgm:t>
        <a:bodyPr/>
        <a:lstStyle/>
        <a:p>
          <a:endParaRPr lang="ru-RU"/>
        </a:p>
      </dgm:t>
    </dgm:pt>
    <dgm:pt modelId="{42A24474-AD56-4EC6-901C-AFB2C0490789}" type="pres">
      <dgm:prSet presAssocID="{58C1EB00-6A54-4CD4-98FA-A4C6FD9EC4B0}" presName="picture1" presStyleCnt="0"/>
      <dgm:spPr/>
    </dgm:pt>
    <dgm:pt modelId="{8B947D2A-2B52-419E-BB31-5E6AD3FE60A5}" type="pres">
      <dgm:prSet presAssocID="{58C1EB00-6A54-4CD4-98FA-A4C6FD9EC4B0}" presName="imageRepeatNode" presStyleLbl="fgImgPlace1" presStyleIdx="0" presStyleCnt="2"/>
      <dgm:spPr/>
      <dgm:t>
        <a:bodyPr/>
        <a:lstStyle/>
        <a:p>
          <a:endParaRPr lang="ru-RU"/>
        </a:p>
      </dgm:t>
    </dgm:pt>
    <dgm:pt modelId="{0DFBC4EF-897E-42BD-BEFA-2FFF53209793}" type="pres">
      <dgm:prSet presAssocID="{C75C3C5D-91DE-4586-B90C-362E0F68988D}" presName="parTx2" presStyleLbl="node1" presStyleIdx="1" presStyleCnt="2"/>
      <dgm:spPr/>
      <dgm:t>
        <a:bodyPr/>
        <a:lstStyle/>
        <a:p>
          <a:endParaRPr lang="ru-RU"/>
        </a:p>
      </dgm:t>
    </dgm:pt>
    <dgm:pt modelId="{D697CF96-0D24-4682-A398-FE2483C6EE78}" type="pres">
      <dgm:prSet presAssocID="{F08454B3-2347-42AD-AF5D-A52C3772EB40}" presName="picture2" presStyleCnt="0"/>
      <dgm:spPr/>
    </dgm:pt>
    <dgm:pt modelId="{9EBF3923-DB8F-4E4A-BBEC-5B543262F9E4}" type="pres">
      <dgm:prSet presAssocID="{F08454B3-2347-42AD-AF5D-A52C3772EB40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FA3251C2-C774-46D8-9FF9-B5C419C9F93D}" srcId="{F0CDB893-B377-4A14-8E0E-19772E57718F}" destId="{FA1AE8E7-A3F6-47CE-BEB8-1024BEF6F147}" srcOrd="0" destOrd="0" parTransId="{9B98F1C0-7CAD-4670-999A-5FBEF53D1DEF}" sibTransId="{58C1EB00-6A54-4CD4-98FA-A4C6FD9EC4B0}"/>
    <dgm:cxn modelId="{37149602-9387-4B58-B00C-AFA1AED703B6}" type="presOf" srcId="{F08454B3-2347-42AD-AF5D-A52C3772EB40}" destId="{9EBF3923-DB8F-4E4A-BBEC-5B543262F9E4}" srcOrd="0" destOrd="0" presId="urn:microsoft.com/office/officeart/2008/layout/AscendingPictureAccentProcess"/>
    <dgm:cxn modelId="{04DF7235-6B11-4B1E-8CF8-7AC2DFCAFE89}" type="presOf" srcId="{C75C3C5D-91DE-4586-B90C-362E0F68988D}" destId="{0DFBC4EF-897E-42BD-BEFA-2FFF53209793}" srcOrd="0" destOrd="0" presId="urn:microsoft.com/office/officeart/2008/layout/AscendingPictureAccentProcess"/>
    <dgm:cxn modelId="{C6781CD7-ACF5-4CAE-B328-76E138F9CB69}" type="presOf" srcId="{58C1EB00-6A54-4CD4-98FA-A4C6FD9EC4B0}" destId="{8B947D2A-2B52-419E-BB31-5E6AD3FE60A5}" srcOrd="0" destOrd="0" presId="urn:microsoft.com/office/officeart/2008/layout/AscendingPictureAccentProcess"/>
    <dgm:cxn modelId="{F02E5B5B-CBC1-4D5D-A31F-486568A77DE9}" srcId="{F0CDB893-B377-4A14-8E0E-19772E57718F}" destId="{C75C3C5D-91DE-4586-B90C-362E0F68988D}" srcOrd="1" destOrd="0" parTransId="{6161DDEB-7D02-4F7D-89C7-35A035C5421E}" sibTransId="{F08454B3-2347-42AD-AF5D-A52C3772EB40}"/>
    <dgm:cxn modelId="{33A76258-BD1C-40AA-B81D-2FAC022F875F}" type="presOf" srcId="{F0CDB893-B377-4A14-8E0E-19772E57718F}" destId="{0C263530-B484-4025-B8AC-4A38CA3A8072}" srcOrd="0" destOrd="0" presId="urn:microsoft.com/office/officeart/2008/layout/AscendingPictureAccentProcess"/>
    <dgm:cxn modelId="{B0E247C7-92C0-42A3-87D8-0BEF5EEECF79}" type="presOf" srcId="{FA1AE8E7-A3F6-47CE-BEB8-1024BEF6F147}" destId="{E66DD65A-CDA6-444A-B27B-F3B3EB48168B}" srcOrd="0" destOrd="0" presId="urn:microsoft.com/office/officeart/2008/layout/AscendingPictureAccentProcess"/>
    <dgm:cxn modelId="{5913E1FC-FFF3-42C7-84DC-94901A31B8DA}" type="presParOf" srcId="{0C263530-B484-4025-B8AC-4A38CA3A8072}" destId="{CA77A191-14B3-46CD-AF25-060172540E0F}" srcOrd="0" destOrd="0" presId="urn:microsoft.com/office/officeart/2008/layout/AscendingPictureAccentProcess"/>
    <dgm:cxn modelId="{A0138F52-619D-4E93-BFED-6C79DFEEBD2B}" type="presParOf" srcId="{0C263530-B484-4025-B8AC-4A38CA3A8072}" destId="{5A57643C-1BAC-4632-AC7D-82E554EA29A1}" srcOrd="1" destOrd="0" presId="urn:microsoft.com/office/officeart/2008/layout/AscendingPictureAccentProcess"/>
    <dgm:cxn modelId="{5E2E218B-03A1-4F7C-A113-10AD9B811C2F}" type="presParOf" srcId="{0C263530-B484-4025-B8AC-4A38CA3A8072}" destId="{7B25D289-73B6-4DCC-9B2D-49F1C03AFFB9}" srcOrd="2" destOrd="0" presId="urn:microsoft.com/office/officeart/2008/layout/AscendingPictureAccentProcess"/>
    <dgm:cxn modelId="{92A809AB-4580-4A69-B5E1-6C381164A40F}" type="presParOf" srcId="{0C263530-B484-4025-B8AC-4A38CA3A8072}" destId="{438B7BEE-1152-407B-B78B-24A2D9C02549}" srcOrd="3" destOrd="0" presId="urn:microsoft.com/office/officeart/2008/layout/AscendingPictureAccentProcess"/>
    <dgm:cxn modelId="{AB59CD72-D92B-4E0D-A789-EDA63CDAD1E7}" type="presParOf" srcId="{0C263530-B484-4025-B8AC-4A38CA3A8072}" destId="{0C3A95FC-AABA-4432-853D-E5053C7671CE}" srcOrd="4" destOrd="0" presId="urn:microsoft.com/office/officeart/2008/layout/AscendingPictureAccentProcess"/>
    <dgm:cxn modelId="{14B1DD8D-7AC8-4041-A489-10CA30E51878}" type="presParOf" srcId="{0C263530-B484-4025-B8AC-4A38CA3A8072}" destId="{545EB03F-E114-4BA6-873E-DE3C4D4475BB}" srcOrd="5" destOrd="0" presId="urn:microsoft.com/office/officeart/2008/layout/AscendingPictureAccentProcess"/>
    <dgm:cxn modelId="{367019E0-9F05-4D1D-B995-6D4CDB5C520D}" type="presParOf" srcId="{0C263530-B484-4025-B8AC-4A38CA3A8072}" destId="{711E4A3F-DC3A-47AA-A682-EB3A45BF645B}" srcOrd="6" destOrd="0" presId="urn:microsoft.com/office/officeart/2008/layout/AscendingPictureAccentProcess"/>
    <dgm:cxn modelId="{FF11BA56-F433-4BA4-95CB-A75BC7A7DF25}" type="presParOf" srcId="{0C263530-B484-4025-B8AC-4A38CA3A8072}" destId="{FD5D9270-C5B8-48A9-8118-3CC4A8FCA311}" srcOrd="7" destOrd="0" presId="urn:microsoft.com/office/officeart/2008/layout/AscendingPictureAccentProcess"/>
    <dgm:cxn modelId="{ED966BB3-8704-4D7A-9026-F2F5DC212F2D}" type="presParOf" srcId="{0C263530-B484-4025-B8AC-4A38CA3A8072}" destId="{0DCF393C-AE71-469E-9732-4F1E7F965289}" srcOrd="8" destOrd="0" presId="urn:microsoft.com/office/officeart/2008/layout/AscendingPictureAccentProcess"/>
    <dgm:cxn modelId="{7FD26EDC-8725-46B8-A6BE-38D50BD3E457}" type="presParOf" srcId="{0C263530-B484-4025-B8AC-4A38CA3A8072}" destId="{8E8B518A-527B-4E07-8652-B52EDE4AEA53}" srcOrd="9" destOrd="0" presId="urn:microsoft.com/office/officeart/2008/layout/AscendingPictureAccentProcess"/>
    <dgm:cxn modelId="{2FE92B8A-0D61-40F9-B970-14A5C6A771CD}" type="presParOf" srcId="{0C263530-B484-4025-B8AC-4A38CA3A8072}" destId="{E66DD65A-CDA6-444A-B27B-F3B3EB48168B}" srcOrd="10" destOrd="0" presId="urn:microsoft.com/office/officeart/2008/layout/AscendingPictureAccentProcess"/>
    <dgm:cxn modelId="{FB65B019-1B50-41FE-B02D-41E1C60F5A80}" type="presParOf" srcId="{0C263530-B484-4025-B8AC-4A38CA3A8072}" destId="{42A24474-AD56-4EC6-901C-AFB2C0490789}" srcOrd="11" destOrd="0" presId="urn:microsoft.com/office/officeart/2008/layout/AscendingPictureAccentProcess"/>
    <dgm:cxn modelId="{C9A63945-C19A-43A8-A351-B3F64FFA03C5}" type="presParOf" srcId="{42A24474-AD56-4EC6-901C-AFB2C0490789}" destId="{8B947D2A-2B52-419E-BB31-5E6AD3FE60A5}" srcOrd="0" destOrd="0" presId="urn:microsoft.com/office/officeart/2008/layout/AscendingPictureAccentProcess"/>
    <dgm:cxn modelId="{DEED789C-3C85-4D44-8DCB-1A30EFCB25EB}" type="presParOf" srcId="{0C263530-B484-4025-B8AC-4A38CA3A8072}" destId="{0DFBC4EF-897E-42BD-BEFA-2FFF53209793}" srcOrd="12" destOrd="0" presId="urn:microsoft.com/office/officeart/2008/layout/AscendingPictureAccentProcess"/>
    <dgm:cxn modelId="{6625D78B-B8C1-4C04-9BB8-63CE70E83B9A}" type="presParOf" srcId="{0C263530-B484-4025-B8AC-4A38CA3A8072}" destId="{D697CF96-0D24-4682-A398-FE2483C6EE78}" srcOrd="13" destOrd="0" presId="urn:microsoft.com/office/officeart/2008/layout/AscendingPictureAccentProcess"/>
    <dgm:cxn modelId="{C9DD8403-F630-43B9-A231-5786D8078F0C}" type="presParOf" srcId="{D697CF96-0D24-4682-A398-FE2483C6EE78}" destId="{9EBF3923-DB8F-4E4A-BBEC-5B543262F9E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8D709C-1C3B-4824-A7F4-DFB297D5AE5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6DC79D0-A147-4219-A7F2-1838C64BB176}">
      <dgm:prSet phldrT="[Текст]"/>
      <dgm:spPr/>
      <dgm:t>
        <a:bodyPr/>
        <a:lstStyle/>
        <a:p>
          <a:r>
            <a:rPr lang="ru-RU" dirty="0" smtClean="0"/>
            <a:t>1. Олимпиадная подготовка</a:t>
          </a:r>
          <a:endParaRPr lang="ru-RU" dirty="0"/>
        </a:p>
      </dgm:t>
    </dgm:pt>
    <dgm:pt modelId="{0D2F11E3-59ED-402D-AF0E-14D297D3664F}" type="parTrans" cxnId="{54D988AF-0A96-4650-AE88-A6D7DE6B91C7}">
      <dgm:prSet/>
      <dgm:spPr/>
      <dgm:t>
        <a:bodyPr/>
        <a:lstStyle/>
        <a:p>
          <a:endParaRPr lang="ru-RU"/>
        </a:p>
      </dgm:t>
    </dgm:pt>
    <dgm:pt modelId="{8DDCCE7C-0841-4C1E-ADD5-B5E23E049B58}" type="sibTrans" cxnId="{54D988AF-0A96-4650-AE88-A6D7DE6B91C7}">
      <dgm:prSet/>
      <dgm:spPr/>
      <dgm:t>
        <a:bodyPr/>
        <a:lstStyle/>
        <a:p>
          <a:endParaRPr lang="ru-RU"/>
        </a:p>
      </dgm:t>
    </dgm:pt>
    <dgm:pt modelId="{2557E25D-4206-405F-BA5C-CA1FB1C31F53}">
      <dgm:prSet phldrT="[Текст]"/>
      <dgm:spPr/>
      <dgm:t>
        <a:bodyPr/>
        <a:lstStyle/>
        <a:p>
          <a:endParaRPr lang="ru-RU" dirty="0"/>
        </a:p>
      </dgm:t>
    </dgm:pt>
    <dgm:pt modelId="{50878D36-525F-4A3A-AB6A-3F8BB99FE2C9}" type="parTrans" cxnId="{DC169D7A-3B94-408C-A2B5-59AFD41E16F6}">
      <dgm:prSet/>
      <dgm:spPr/>
      <dgm:t>
        <a:bodyPr/>
        <a:lstStyle/>
        <a:p>
          <a:endParaRPr lang="ru-RU"/>
        </a:p>
      </dgm:t>
    </dgm:pt>
    <dgm:pt modelId="{C8411661-7548-4F7F-8FD7-06605E72DE55}" type="sibTrans" cxnId="{DC169D7A-3B94-408C-A2B5-59AFD41E16F6}">
      <dgm:prSet/>
      <dgm:spPr/>
      <dgm:t>
        <a:bodyPr/>
        <a:lstStyle/>
        <a:p>
          <a:endParaRPr lang="ru-RU"/>
        </a:p>
      </dgm:t>
    </dgm:pt>
    <dgm:pt modelId="{D95EE742-6564-49A2-A89F-FFB2B40F2EA3}">
      <dgm:prSet phldrT="[Текст]"/>
      <dgm:spPr/>
      <dgm:t>
        <a:bodyPr/>
        <a:lstStyle/>
        <a:p>
          <a:r>
            <a:rPr lang="ru-RU" dirty="0" smtClean="0"/>
            <a:t>2. Проектная деятельность</a:t>
          </a:r>
          <a:endParaRPr lang="ru-RU" dirty="0"/>
        </a:p>
      </dgm:t>
    </dgm:pt>
    <dgm:pt modelId="{F068156F-5697-4CE3-8C9D-FDFCDAF29B7B}" type="parTrans" cxnId="{B7A02B30-2B35-40ED-90D6-B01CBB88CAFD}">
      <dgm:prSet/>
      <dgm:spPr/>
      <dgm:t>
        <a:bodyPr/>
        <a:lstStyle/>
        <a:p>
          <a:endParaRPr lang="ru-RU"/>
        </a:p>
      </dgm:t>
    </dgm:pt>
    <dgm:pt modelId="{9A2F6670-2EAD-47ED-97DF-838E7B0A4E1C}" type="sibTrans" cxnId="{B7A02B30-2B35-40ED-90D6-B01CBB88CAFD}">
      <dgm:prSet/>
      <dgm:spPr/>
      <dgm:t>
        <a:bodyPr/>
        <a:lstStyle/>
        <a:p>
          <a:endParaRPr lang="ru-RU"/>
        </a:p>
      </dgm:t>
    </dgm:pt>
    <dgm:pt modelId="{7A849DE7-A040-4DC1-9400-261C0942E487}" type="pres">
      <dgm:prSet presAssocID="{488D709C-1C3B-4824-A7F4-DFB297D5AE5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536BE6-7A5B-46F2-8969-C4730D46607A}" type="pres">
      <dgm:prSet presAssocID="{06DC79D0-A147-4219-A7F2-1838C64BB176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B6EA77-FEB0-4C45-B3A9-52BB1B050725}" type="pres">
      <dgm:prSet presAssocID="{06DC79D0-A147-4219-A7F2-1838C64BB17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C71B9-2F99-40C5-BC09-69EA5B4A0028}" type="pres">
      <dgm:prSet presAssocID="{D95EE742-6564-49A2-A89F-FFB2B40F2EA3}" presName="parentText" presStyleLbl="node1" presStyleIdx="1" presStyleCnt="2" custLinFactNeighborY="3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388F4B-13C3-4926-B299-6650740B6280}" type="presOf" srcId="{06DC79D0-A147-4219-A7F2-1838C64BB176}" destId="{E0536BE6-7A5B-46F2-8969-C4730D46607A}" srcOrd="0" destOrd="0" presId="urn:microsoft.com/office/officeart/2005/8/layout/vList2"/>
    <dgm:cxn modelId="{B7A02B30-2B35-40ED-90D6-B01CBB88CAFD}" srcId="{488D709C-1C3B-4824-A7F4-DFB297D5AE59}" destId="{D95EE742-6564-49A2-A89F-FFB2B40F2EA3}" srcOrd="1" destOrd="0" parTransId="{F068156F-5697-4CE3-8C9D-FDFCDAF29B7B}" sibTransId="{9A2F6670-2EAD-47ED-97DF-838E7B0A4E1C}"/>
    <dgm:cxn modelId="{9174E2FF-C0EE-46F6-8F83-AEDA4BCB857D}" type="presOf" srcId="{488D709C-1C3B-4824-A7F4-DFB297D5AE59}" destId="{7A849DE7-A040-4DC1-9400-261C0942E487}" srcOrd="0" destOrd="0" presId="urn:microsoft.com/office/officeart/2005/8/layout/vList2"/>
    <dgm:cxn modelId="{86F10C8D-AE63-405C-92F2-E1888E432A16}" type="presOf" srcId="{D95EE742-6564-49A2-A89F-FFB2B40F2EA3}" destId="{599C71B9-2F99-40C5-BC09-69EA5B4A0028}" srcOrd="0" destOrd="0" presId="urn:microsoft.com/office/officeart/2005/8/layout/vList2"/>
    <dgm:cxn modelId="{DC169D7A-3B94-408C-A2B5-59AFD41E16F6}" srcId="{06DC79D0-A147-4219-A7F2-1838C64BB176}" destId="{2557E25D-4206-405F-BA5C-CA1FB1C31F53}" srcOrd="0" destOrd="0" parTransId="{50878D36-525F-4A3A-AB6A-3F8BB99FE2C9}" sibTransId="{C8411661-7548-4F7F-8FD7-06605E72DE55}"/>
    <dgm:cxn modelId="{15B43B45-600D-423A-A0FC-49F104D4FCD4}" type="presOf" srcId="{2557E25D-4206-405F-BA5C-CA1FB1C31F53}" destId="{59B6EA77-FEB0-4C45-B3A9-52BB1B050725}" srcOrd="0" destOrd="0" presId="urn:microsoft.com/office/officeart/2005/8/layout/vList2"/>
    <dgm:cxn modelId="{54D988AF-0A96-4650-AE88-A6D7DE6B91C7}" srcId="{488D709C-1C3B-4824-A7F4-DFB297D5AE59}" destId="{06DC79D0-A147-4219-A7F2-1838C64BB176}" srcOrd="0" destOrd="0" parTransId="{0D2F11E3-59ED-402D-AF0E-14D297D3664F}" sibTransId="{8DDCCE7C-0841-4C1E-ADD5-B5E23E049B58}"/>
    <dgm:cxn modelId="{6207B5F1-52D4-49BB-A8FA-1F9B4D570CB2}" type="presParOf" srcId="{7A849DE7-A040-4DC1-9400-261C0942E487}" destId="{E0536BE6-7A5B-46F2-8969-C4730D46607A}" srcOrd="0" destOrd="0" presId="urn:microsoft.com/office/officeart/2005/8/layout/vList2"/>
    <dgm:cxn modelId="{7BEDD9BA-EC78-4900-9B62-D23FF920F263}" type="presParOf" srcId="{7A849DE7-A040-4DC1-9400-261C0942E487}" destId="{59B6EA77-FEB0-4C45-B3A9-52BB1B050725}" srcOrd="1" destOrd="0" presId="urn:microsoft.com/office/officeart/2005/8/layout/vList2"/>
    <dgm:cxn modelId="{487FA2DF-7140-4394-90C8-EC0B973D4649}" type="presParOf" srcId="{7A849DE7-A040-4DC1-9400-261C0942E487}" destId="{599C71B9-2F99-40C5-BC09-69EA5B4A002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8A1EDF2-BDF1-4C81-A8A8-94A0E0C79F90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A5A78FF-E0F5-42BD-BC4E-FD35AC1E85C8}">
      <dgm:prSet phldrT="[Текст]"/>
      <dgm:spPr/>
      <dgm:t>
        <a:bodyPr/>
        <a:lstStyle/>
        <a:p>
          <a:r>
            <a:rPr lang="ru-RU" dirty="0" smtClean="0"/>
            <a:t>участников</a:t>
          </a:r>
          <a:endParaRPr lang="ru-RU" dirty="0"/>
        </a:p>
      </dgm:t>
    </dgm:pt>
    <dgm:pt modelId="{4505562C-367A-43A2-8AE7-54FD9219776F}" type="parTrans" cxnId="{3F047B7C-9D3E-4632-98E1-885D849FCA00}">
      <dgm:prSet/>
      <dgm:spPr/>
      <dgm:t>
        <a:bodyPr/>
        <a:lstStyle/>
        <a:p>
          <a:endParaRPr lang="ru-RU"/>
        </a:p>
      </dgm:t>
    </dgm:pt>
    <dgm:pt modelId="{00DD13B0-233F-4034-B71D-E443FF59F9D9}" type="sibTrans" cxnId="{3F047B7C-9D3E-4632-98E1-885D849FCA00}">
      <dgm:prSet/>
      <dgm:spPr/>
      <dgm:t>
        <a:bodyPr/>
        <a:lstStyle/>
        <a:p>
          <a:endParaRPr lang="ru-RU"/>
        </a:p>
      </dgm:t>
    </dgm:pt>
    <dgm:pt modelId="{39A123C2-FD35-422C-9471-2C8012C91CEF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курса</a:t>
          </a:r>
          <a:endParaRPr lang="ru-RU" dirty="0"/>
        </a:p>
      </dgm:t>
    </dgm:pt>
    <dgm:pt modelId="{D58E4397-1ACB-4156-ABBF-B15AB3CCA3FC}" type="parTrans" cxnId="{7E709772-EB3C-4E2A-8473-D9DF05AFDF7A}">
      <dgm:prSet/>
      <dgm:spPr/>
      <dgm:t>
        <a:bodyPr/>
        <a:lstStyle/>
        <a:p>
          <a:endParaRPr lang="ru-RU"/>
        </a:p>
      </dgm:t>
    </dgm:pt>
    <dgm:pt modelId="{D27B8BD8-EF79-4937-A3CE-D191F0648566}" type="sibTrans" cxnId="{7E709772-EB3C-4E2A-8473-D9DF05AFDF7A}">
      <dgm:prSet/>
      <dgm:spPr>
        <a:solidFill>
          <a:srgbClr val="FFC000"/>
        </a:solidFill>
      </dgm:spPr>
      <dgm:t>
        <a:bodyPr/>
        <a:lstStyle/>
        <a:p>
          <a:endParaRPr lang="ru-RU"/>
        </a:p>
      </dgm:t>
    </dgm:pt>
    <dgm:pt modelId="{415AD85D-02D9-4E7C-8EAE-C493CF388AEB}" type="pres">
      <dgm:prSet presAssocID="{18A1EDF2-BDF1-4C81-A8A8-94A0E0C79F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546F3DB-0E70-467B-BF51-C241F625CB03}" type="pres">
      <dgm:prSet presAssocID="{18A1EDF2-BDF1-4C81-A8A8-94A0E0C79F90}" presName="dot1" presStyleLbl="alignNode1" presStyleIdx="0" presStyleCnt="10"/>
      <dgm:spPr/>
    </dgm:pt>
    <dgm:pt modelId="{7E8F27CF-802C-4EDF-AD82-D66C8FDA6602}" type="pres">
      <dgm:prSet presAssocID="{18A1EDF2-BDF1-4C81-A8A8-94A0E0C79F90}" presName="dot2" presStyleLbl="alignNode1" presStyleIdx="1" presStyleCnt="10"/>
      <dgm:spPr/>
    </dgm:pt>
    <dgm:pt modelId="{E1CE5D5D-354B-4B65-895C-31CEBCA1B864}" type="pres">
      <dgm:prSet presAssocID="{18A1EDF2-BDF1-4C81-A8A8-94A0E0C79F90}" presName="dot3" presStyleLbl="alignNode1" presStyleIdx="2" presStyleCnt="10"/>
      <dgm:spPr/>
    </dgm:pt>
    <dgm:pt modelId="{FB89CC62-EF15-4087-9236-B048476DF21D}" type="pres">
      <dgm:prSet presAssocID="{18A1EDF2-BDF1-4C81-A8A8-94A0E0C79F90}" presName="dotArrow1" presStyleLbl="alignNode1" presStyleIdx="3" presStyleCnt="10"/>
      <dgm:spPr/>
    </dgm:pt>
    <dgm:pt modelId="{3C5F39A0-06A7-46D3-83AE-8D1387CB8375}" type="pres">
      <dgm:prSet presAssocID="{18A1EDF2-BDF1-4C81-A8A8-94A0E0C79F90}" presName="dotArrow2" presStyleLbl="alignNode1" presStyleIdx="4" presStyleCnt="10"/>
      <dgm:spPr/>
    </dgm:pt>
    <dgm:pt modelId="{9A0FED29-726E-4860-9266-975562C9B34A}" type="pres">
      <dgm:prSet presAssocID="{18A1EDF2-BDF1-4C81-A8A8-94A0E0C79F90}" presName="dotArrow3" presStyleLbl="alignNode1" presStyleIdx="5" presStyleCnt="10"/>
      <dgm:spPr/>
    </dgm:pt>
    <dgm:pt modelId="{EBA424BD-FD30-429D-AECF-37FF02265134}" type="pres">
      <dgm:prSet presAssocID="{18A1EDF2-BDF1-4C81-A8A8-94A0E0C79F90}" presName="dotArrow4" presStyleLbl="alignNode1" presStyleIdx="6" presStyleCnt="10"/>
      <dgm:spPr/>
    </dgm:pt>
    <dgm:pt modelId="{B1ECBFB6-AFC8-40A0-B547-5FB87125270B}" type="pres">
      <dgm:prSet presAssocID="{18A1EDF2-BDF1-4C81-A8A8-94A0E0C79F90}" presName="dotArrow5" presStyleLbl="alignNode1" presStyleIdx="7" presStyleCnt="10"/>
      <dgm:spPr/>
    </dgm:pt>
    <dgm:pt modelId="{D3562B47-4063-43E7-AC59-7A8E6F86EA30}" type="pres">
      <dgm:prSet presAssocID="{18A1EDF2-BDF1-4C81-A8A8-94A0E0C79F90}" presName="dotArrow6" presStyleLbl="alignNode1" presStyleIdx="8" presStyleCnt="10"/>
      <dgm:spPr/>
    </dgm:pt>
    <dgm:pt modelId="{9BE228AF-8BD2-4EB4-8473-0A87B7450CCA}" type="pres">
      <dgm:prSet presAssocID="{18A1EDF2-BDF1-4C81-A8A8-94A0E0C79F90}" presName="dotArrow7" presStyleLbl="alignNode1" presStyleIdx="9" presStyleCnt="10"/>
      <dgm:spPr/>
    </dgm:pt>
    <dgm:pt modelId="{255FCA2B-7ACE-4CAB-AD5C-A3D70977B5D8}" type="pres">
      <dgm:prSet presAssocID="{8A5A78FF-E0F5-42BD-BC4E-FD35AC1E85C8}" presName="parTx1" presStyleLbl="node1" presStyleIdx="0" presStyleCnt="2"/>
      <dgm:spPr/>
      <dgm:t>
        <a:bodyPr/>
        <a:lstStyle/>
        <a:p>
          <a:endParaRPr lang="ru-RU"/>
        </a:p>
      </dgm:t>
    </dgm:pt>
    <dgm:pt modelId="{C7B43B85-E73A-4012-89EC-463B0094443A}" type="pres">
      <dgm:prSet presAssocID="{00DD13B0-233F-4034-B71D-E443FF59F9D9}" presName="picture1" presStyleCnt="0"/>
      <dgm:spPr/>
    </dgm:pt>
    <dgm:pt modelId="{ACABF8F5-69F6-421B-B261-3C613A34DC66}" type="pres">
      <dgm:prSet presAssocID="{00DD13B0-233F-4034-B71D-E443FF59F9D9}" presName="imageRepeatNode" presStyleLbl="fgImgPlace1" presStyleIdx="0" presStyleCnt="2"/>
      <dgm:spPr/>
      <dgm:t>
        <a:bodyPr/>
        <a:lstStyle/>
        <a:p>
          <a:endParaRPr lang="ru-RU"/>
        </a:p>
      </dgm:t>
    </dgm:pt>
    <dgm:pt modelId="{B01889A8-52D5-48BF-A5B4-3964DA799377}" type="pres">
      <dgm:prSet presAssocID="{39A123C2-FD35-422C-9471-2C8012C91CEF}" presName="parTx2" presStyleLbl="node1" presStyleIdx="1" presStyleCnt="2"/>
      <dgm:spPr/>
      <dgm:t>
        <a:bodyPr/>
        <a:lstStyle/>
        <a:p>
          <a:endParaRPr lang="ru-RU"/>
        </a:p>
      </dgm:t>
    </dgm:pt>
    <dgm:pt modelId="{8EF385C6-4999-422F-AADF-A2D08DE71894}" type="pres">
      <dgm:prSet presAssocID="{D27B8BD8-EF79-4937-A3CE-D191F0648566}" presName="picture2" presStyleCnt="0"/>
      <dgm:spPr/>
    </dgm:pt>
    <dgm:pt modelId="{999AC713-A343-4589-A72D-03D35C4BA505}" type="pres">
      <dgm:prSet presAssocID="{D27B8BD8-EF79-4937-A3CE-D191F0648566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A205A941-2CEB-461A-9392-AB72B5247250}" type="presOf" srcId="{00DD13B0-233F-4034-B71D-E443FF59F9D9}" destId="{ACABF8F5-69F6-421B-B261-3C613A34DC66}" srcOrd="0" destOrd="0" presId="urn:microsoft.com/office/officeart/2008/layout/AscendingPictureAccentProcess"/>
    <dgm:cxn modelId="{B7001274-B691-41A5-8318-4FBBF90F9ADC}" type="presOf" srcId="{8A5A78FF-E0F5-42BD-BC4E-FD35AC1E85C8}" destId="{255FCA2B-7ACE-4CAB-AD5C-A3D70977B5D8}" srcOrd="0" destOrd="0" presId="urn:microsoft.com/office/officeart/2008/layout/AscendingPictureAccentProcess"/>
    <dgm:cxn modelId="{F20945C6-871F-4CFB-B14C-F5D91158448A}" type="presOf" srcId="{39A123C2-FD35-422C-9471-2C8012C91CEF}" destId="{B01889A8-52D5-48BF-A5B4-3964DA799377}" srcOrd="0" destOrd="0" presId="urn:microsoft.com/office/officeart/2008/layout/AscendingPictureAccentProcess"/>
    <dgm:cxn modelId="{02A4F094-6E26-44D9-A547-0894A80C57D0}" type="presOf" srcId="{D27B8BD8-EF79-4937-A3CE-D191F0648566}" destId="{999AC713-A343-4589-A72D-03D35C4BA505}" srcOrd="0" destOrd="0" presId="urn:microsoft.com/office/officeart/2008/layout/AscendingPictureAccentProcess"/>
    <dgm:cxn modelId="{7E709772-EB3C-4E2A-8473-D9DF05AFDF7A}" srcId="{18A1EDF2-BDF1-4C81-A8A8-94A0E0C79F90}" destId="{39A123C2-FD35-422C-9471-2C8012C91CEF}" srcOrd="1" destOrd="0" parTransId="{D58E4397-1ACB-4156-ABBF-B15AB3CCA3FC}" sibTransId="{D27B8BD8-EF79-4937-A3CE-D191F0648566}"/>
    <dgm:cxn modelId="{8E50204E-96FE-47DA-9E2F-0239AD839660}" type="presOf" srcId="{18A1EDF2-BDF1-4C81-A8A8-94A0E0C79F90}" destId="{415AD85D-02D9-4E7C-8EAE-C493CF388AEB}" srcOrd="0" destOrd="0" presId="urn:microsoft.com/office/officeart/2008/layout/AscendingPictureAccentProcess"/>
    <dgm:cxn modelId="{3F047B7C-9D3E-4632-98E1-885D849FCA00}" srcId="{18A1EDF2-BDF1-4C81-A8A8-94A0E0C79F90}" destId="{8A5A78FF-E0F5-42BD-BC4E-FD35AC1E85C8}" srcOrd="0" destOrd="0" parTransId="{4505562C-367A-43A2-8AE7-54FD9219776F}" sibTransId="{00DD13B0-233F-4034-B71D-E443FF59F9D9}"/>
    <dgm:cxn modelId="{1FA1BA7F-3B7F-4B5C-AB22-68593832C5C2}" type="presParOf" srcId="{415AD85D-02D9-4E7C-8EAE-C493CF388AEB}" destId="{C546F3DB-0E70-467B-BF51-C241F625CB03}" srcOrd="0" destOrd="0" presId="urn:microsoft.com/office/officeart/2008/layout/AscendingPictureAccentProcess"/>
    <dgm:cxn modelId="{FD26A6C8-5DF3-498A-BB7E-7CE5A78231D0}" type="presParOf" srcId="{415AD85D-02D9-4E7C-8EAE-C493CF388AEB}" destId="{7E8F27CF-802C-4EDF-AD82-D66C8FDA6602}" srcOrd="1" destOrd="0" presId="urn:microsoft.com/office/officeart/2008/layout/AscendingPictureAccentProcess"/>
    <dgm:cxn modelId="{070760B2-24BA-41B1-BCCA-8A77F649AE71}" type="presParOf" srcId="{415AD85D-02D9-4E7C-8EAE-C493CF388AEB}" destId="{E1CE5D5D-354B-4B65-895C-31CEBCA1B864}" srcOrd="2" destOrd="0" presId="urn:microsoft.com/office/officeart/2008/layout/AscendingPictureAccentProcess"/>
    <dgm:cxn modelId="{9FA93BB3-6ED4-4318-AFE4-6EA6ABDA7F87}" type="presParOf" srcId="{415AD85D-02D9-4E7C-8EAE-C493CF388AEB}" destId="{FB89CC62-EF15-4087-9236-B048476DF21D}" srcOrd="3" destOrd="0" presId="urn:microsoft.com/office/officeart/2008/layout/AscendingPictureAccentProcess"/>
    <dgm:cxn modelId="{5A31CE38-8C8A-4A1D-967C-2E83DD19552C}" type="presParOf" srcId="{415AD85D-02D9-4E7C-8EAE-C493CF388AEB}" destId="{3C5F39A0-06A7-46D3-83AE-8D1387CB8375}" srcOrd="4" destOrd="0" presId="urn:microsoft.com/office/officeart/2008/layout/AscendingPictureAccentProcess"/>
    <dgm:cxn modelId="{CFB8FE17-9374-4F5D-B0EA-30264ABAA638}" type="presParOf" srcId="{415AD85D-02D9-4E7C-8EAE-C493CF388AEB}" destId="{9A0FED29-726E-4860-9266-975562C9B34A}" srcOrd="5" destOrd="0" presId="urn:microsoft.com/office/officeart/2008/layout/AscendingPictureAccentProcess"/>
    <dgm:cxn modelId="{76AEE5CE-A176-4298-B966-282F1E37547F}" type="presParOf" srcId="{415AD85D-02D9-4E7C-8EAE-C493CF388AEB}" destId="{EBA424BD-FD30-429D-AECF-37FF02265134}" srcOrd="6" destOrd="0" presId="urn:microsoft.com/office/officeart/2008/layout/AscendingPictureAccentProcess"/>
    <dgm:cxn modelId="{E9544BCA-195E-4B06-8AE5-AD4F359682B6}" type="presParOf" srcId="{415AD85D-02D9-4E7C-8EAE-C493CF388AEB}" destId="{B1ECBFB6-AFC8-40A0-B547-5FB87125270B}" srcOrd="7" destOrd="0" presId="urn:microsoft.com/office/officeart/2008/layout/AscendingPictureAccentProcess"/>
    <dgm:cxn modelId="{CBAEC742-E03E-4EFB-9B3F-83EFF98DDC24}" type="presParOf" srcId="{415AD85D-02D9-4E7C-8EAE-C493CF388AEB}" destId="{D3562B47-4063-43E7-AC59-7A8E6F86EA30}" srcOrd="8" destOrd="0" presId="urn:microsoft.com/office/officeart/2008/layout/AscendingPictureAccentProcess"/>
    <dgm:cxn modelId="{C319409A-865E-4059-9C1B-2B77D34A17E4}" type="presParOf" srcId="{415AD85D-02D9-4E7C-8EAE-C493CF388AEB}" destId="{9BE228AF-8BD2-4EB4-8473-0A87B7450CCA}" srcOrd="9" destOrd="0" presId="urn:microsoft.com/office/officeart/2008/layout/AscendingPictureAccentProcess"/>
    <dgm:cxn modelId="{372552AE-D67C-49DF-8C04-C3BEA49BE1AA}" type="presParOf" srcId="{415AD85D-02D9-4E7C-8EAE-C493CF388AEB}" destId="{255FCA2B-7ACE-4CAB-AD5C-A3D70977B5D8}" srcOrd="10" destOrd="0" presId="urn:microsoft.com/office/officeart/2008/layout/AscendingPictureAccentProcess"/>
    <dgm:cxn modelId="{9564AAAA-D7ED-4518-AC90-03A01672309C}" type="presParOf" srcId="{415AD85D-02D9-4E7C-8EAE-C493CF388AEB}" destId="{C7B43B85-E73A-4012-89EC-463B0094443A}" srcOrd="11" destOrd="0" presId="urn:microsoft.com/office/officeart/2008/layout/AscendingPictureAccentProcess"/>
    <dgm:cxn modelId="{83DB7A53-7400-491A-BA25-411CD2E34EAD}" type="presParOf" srcId="{C7B43B85-E73A-4012-89EC-463B0094443A}" destId="{ACABF8F5-69F6-421B-B261-3C613A34DC66}" srcOrd="0" destOrd="0" presId="urn:microsoft.com/office/officeart/2008/layout/AscendingPictureAccentProcess"/>
    <dgm:cxn modelId="{02CA7073-1D59-488B-A9E9-739B2162641C}" type="presParOf" srcId="{415AD85D-02D9-4E7C-8EAE-C493CF388AEB}" destId="{B01889A8-52D5-48BF-A5B4-3964DA799377}" srcOrd="12" destOrd="0" presId="urn:microsoft.com/office/officeart/2008/layout/AscendingPictureAccentProcess"/>
    <dgm:cxn modelId="{AC7E7501-3A0D-4DFF-B817-D11DE5504F6B}" type="presParOf" srcId="{415AD85D-02D9-4E7C-8EAE-C493CF388AEB}" destId="{8EF385C6-4999-422F-AADF-A2D08DE71894}" srcOrd="13" destOrd="0" presId="urn:microsoft.com/office/officeart/2008/layout/AscendingPictureAccentProcess"/>
    <dgm:cxn modelId="{8FC8D417-F947-400E-A622-0416D90DE4DD}" type="presParOf" srcId="{8EF385C6-4999-422F-AADF-A2D08DE71894}" destId="{999AC713-A343-4589-A72D-03D35C4BA50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2D5F2F1-5A86-418A-A4D0-435202C290EE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29FB5A-911B-4CEA-B650-C4C434596E24}">
      <dgm:prSet phldrT="[Текст]" phldr="1"/>
      <dgm:spPr/>
      <dgm:t>
        <a:bodyPr/>
        <a:lstStyle/>
        <a:p>
          <a:endParaRPr lang="ru-RU"/>
        </a:p>
      </dgm:t>
    </dgm:pt>
    <dgm:pt modelId="{B83FC4B6-7B22-489F-A339-C39464B6F775}" type="parTrans" cxnId="{54F639C1-53F9-4BBE-8F62-2F076E007216}">
      <dgm:prSet/>
      <dgm:spPr/>
      <dgm:t>
        <a:bodyPr/>
        <a:lstStyle/>
        <a:p>
          <a:endParaRPr lang="ru-RU"/>
        </a:p>
      </dgm:t>
    </dgm:pt>
    <dgm:pt modelId="{D68D31F2-04AD-46AE-B5F7-CC79A4CC69AF}" type="sibTrans" cxnId="{54F639C1-53F9-4BBE-8F62-2F076E007216}">
      <dgm:prSet/>
      <dgm:spPr/>
      <dgm:t>
        <a:bodyPr/>
        <a:lstStyle/>
        <a:p>
          <a:endParaRPr lang="ru-RU"/>
        </a:p>
      </dgm:t>
    </dgm:pt>
    <dgm:pt modelId="{7810D1A0-C924-4E23-95ED-C271C103C77F}">
      <dgm:prSet phldrT="[Текст]" custT="1"/>
      <dgm:spPr/>
      <dgm:t>
        <a:bodyPr/>
        <a:lstStyle/>
        <a:p>
          <a:r>
            <a:rPr lang="ru-RU" sz="4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28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педагога</a:t>
          </a:r>
          <a:endParaRPr lang="ru-RU" sz="2800" b="1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25A11F-3F30-4873-886D-3AA498D1E73A}" type="parTrans" cxnId="{85B6AF78-25AF-4B2B-86D6-B08BA3CC2206}">
      <dgm:prSet/>
      <dgm:spPr/>
      <dgm:t>
        <a:bodyPr/>
        <a:lstStyle/>
        <a:p>
          <a:endParaRPr lang="ru-RU"/>
        </a:p>
      </dgm:t>
    </dgm:pt>
    <dgm:pt modelId="{3CA08BCD-BCD5-4925-8793-19DBE4A5EDC8}" type="sibTrans" cxnId="{85B6AF78-25AF-4B2B-86D6-B08BA3CC2206}">
      <dgm:prSet/>
      <dgm:spPr/>
      <dgm:t>
        <a:bodyPr/>
        <a:lstStyle/>
        <a:p>
          <a:endParaRPr lang="ru-RU"/>
        </a:p>
      </dgm:t>
    </dgm:pt>
    <dgm:pt modelId="{8EBA3425-B83B-494B-9BDD-2D6C3F474529}">
      <dgm:prSet phldrT="[Текст]" phldr="1"/>
      <dgm:spPr/>
      <dgm:t>
        <a:bodyPr/>
        <a:lstStyle/>
        <a:p>
          <a:endParaRPr lang="ru-RU" dirty="0"/>
        </a:p>
      </dgm:t>
    </dgm:pt>
    <dgm:pt modelId="{26E67175-003F-4FFC-8658-49E23A65B55B}" type="sibTrans" cxnId="{F64BBC2C-7E4B-4F05-BEE4-8A62D11EF5B3}">
      <dgm:prSet/>
      <dgm:spPr/>
      <dgm:t>
        <a:bodyPr/>
        <a:lstStyle/>
        <a:p>
          <a:endParaRPr lang="ru-RU"/>
        </a:p>
      </dgm:t>
    </dgm:pt>
    <dgm:pt modelId="{059BFB17-45FA-4546-9228-AF2118672F1D}" type="parTrans" cxnId="{F64BBC2C-7E4B-4F05-BEE4-8A62D11EF5B3}">
      <dgm:prSet/>
      <dgm:spPr/>
      <dgm:t>
        <a:bodyPr/>
        <a:lstStyle/>
        <a:p>
          <a:endParaRPr lang="ru-RU"/>
        </a:p>
      </dgm:t>
    </dgm:pt>
    <dgm:pt modelId="{C163DAEB-886C-4B92-BBFE-30939CD907BD}" type="pres">
      <dgm:prSet presAssocID="{32D5F2F1-5A86-418A-A4D0-435202C290E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5129D86-1061-4876-9C36-6719513208ED}" type="pres">
      <dgm:prSet presAssocID="{8EBA3425-B83B-494B-9BDD-2D6C3F474529}" presName="Accent1" presStyleCnt="0"/>
      <dgm:spPr/>
    </dgm:pt>
    <dgm:pt modelId="{DA447026-A62D-482C-B204-2D9D6648F21E}" type="pres">
      <dgm:prSet presAssocID="{8EBA3425-B83B-494B-9BDD-2D6C3F474529}" presName="Accent" presStyleLbl="node1" presStyleIdx="0" presStyleCnt="3" custScaleX="136571" custScaleY="139680"/>
      <dgm:spPr/>
    </dgm:pt>
    <dgm:pt modelId="{5B43574C-EC54-4267-8C8A-E224720096F6}" type="pres">
      <dgm:prSet presAssocID="{8EBA3425-B83B-494B-9BDD-2D6C3F474529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12A2D-7AF6-46E6-9CC4-BA06D1E3A7C6}" type="pres">
      <dgm:prSet presAssocID="{5729FB5A-911B-4CEA-B650-C4C434596E24}" presName="Accent2" presStyleCnt="0"/>
      <dgm:spPr/>
    </dgm:pt>
    <dgm:pt modelId="{CFDBA68B-3019-4AB0-82B7-7061F2F75499}" type="pres">
      <dgm:prSet presAssocID="{5729FB5A-911B-4CEA-B650-C4C434596E24}" presName="Accent" presStyleLbl="node1" presStyleIdx="1" presStyleCnt="3"/>
      <dgm:spPr/>
    </dgm:pt>
    <dgm:pt modelId="{782B30D1-7997-4FB9-AECE-EE7D75D272F7}" type="pres">
      <dgm:prSet presAssocID="{5729FB5A-911B-4CEA-B650-C4C434596E2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C84E5-CCDE-4328-B8D8-90DFC2098919}" type="pres">
      <dgm:prSet presAssocID="{7810D1A0-C924-4E23-95ED-C271C103C77F}" presName="Accent3" presStyleCnt="0"/>
      <dgm:spPr/>
    </dgm:pt>
    <dgm:pt modelId="{4E8C1808-E768-46C0-94B3-A0C6A9887041}" type="pres">
      <dgm:prSet presAssocID="{7810D1A0-C924-4E23-95ED-C271C103C77F}" presName="Accent" presStyleLbl="node1" presStyleIdx="2" presStyleCnt="3" custScaleX="138883" custScaleY="123821"/>
      <dgm:spPr/>
    </dgm:pt>
    <dgm:pt modelId="{2301F27C-C333-4E5F-9DEE-986644BBDF38}" type="pres">
      <dgm:prSet presAssocID="{7810D1A0-C924-4E23-95ED-C271C103C77F}" presName="Parent3" presStyleLbl="revTx" presStyleIdx="2" presStyleCnt="3" custScaleX="15296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A1DA8A-9E88-4E7E-9B8C-00B6BB9B7983}" type="presOf" srcId="{7810D1A0-C924-4E23-95ED-C271C103C77F}" destId="{2301F27C-C333-4E5F-9DEE-986644BBDF38}" srcOrd="0" destOrd="0" presId="urn:microsoft.com/office/officeart/2009/layout/CircleArrowProcess"/>
    <dgm:cxn modelId="{FD2F9452-EF83-46A6-B0AF-9AC2ACB68997}" type="presOf" srcId="{5729FB5A-911B-4CEA-B650-C4C434596E24}" destId="{782B30D1-7997-4FB9-AECE-EE7D75D272F7}" srcOrd="0" destOrd="0" presId="urn:microsoft.com/office/officeart/2009/layout/CircleArrowProcess"/>
    <dgm:cxn modelId="{85B6AF78-25AF-4B2B-86D6-B08BA3CC2206}" srcId="{32D5F2F1-5A86-418A-A4D0-435202C290EE}" destId="{7810D1A0-C924-4E23-95ED-C271C103C77F}" srcOrd="2" destOrd="0" parTransId="{2E25A11F-3F30-4873-886D-3AA498D1E73A}" sibTransId="{3CA08BCD-BCD5-4925-8793-19DBE4A5EDC8}"/>
    <dgm:cxn modelId="{A21E86B8-6C2B-40D2-A910-CBE37ADB8AB8}" type="presOf" srcId="{8EBA3425-B83B-494B-9BDD-2D6C3F474529}" destId="{5B43574C-EC54-4267-8C8A-E224720096F6}" srcOrd="0" destOrd="0" presId="urn:microsoft.com/office/officeart/2009/layout/CircleArrowProcess"/>
    <dgm:cxn modelId="{C79631B4-6E4D-4C2E-8806-065F62E616AB}" type="presOf" srcId="{32D5F2F1-5A86-418A-A4D0-435202C290EE}" destId="{C163DAEB-886C-4B92-BBFE-30939CD907BD}" srcOrd="0" destOrd="0" presId="urn:microsoft.com/office/officeart/2009/layout/CircleArrowProcess"/>
    <dgm:cxn modelId="{F64BBC2C-7E4B-4F05-BEE4-8A62D11EF5B3}" srcId="{32D5F2F1-5A86-418A-A4D0-435202C290EE}" destId="{8EBA3425-B83B-494B-9BDD-2D6C3F474529}" srcOrd="0" destOrd="0" parTransId="{059BFB17-45FA-4546-9228-AF2118672F1D}" sibTransId="{26E67175-003F-4FFC-8658-49E23A65B55B}"/>
    <dgm:cxn modelId="{54F639C1-53F9-4BBE-8F62-2F076E007216}" srcId="{32D5F2F1-5A86-418A-A4D0-435202C290EE}" destId="{5729FB5A-911B-4CEA-B650-C4C434596E24}" srcOrd="1" destOrd="0" parTransId="{B83FC4B6-7B22-489F-A339-C39464B6F775}" sibTransId="{D68D31F2-04AD-46AE-B5F7-CC79A4CC69AF}"/>
    <dgm:cxn modelId="{779E5F2B-2106-4485-AE9E-15FBF6AB2573}" type="presParOf" srcId="{C163DAEB-886C-4B92-BBFE-30939CD907BD}" destId="{75129D86-1061-4876-9C36-6719513208ED}" srcOrd="0" destOrd="0" presId="urn:microsoft.com/office/officeart/2009/layout/CircleArrowProcess"/>
    <dgm:cxn modelId="{64A13150-1316-412A-8D7E-854E6A76D17D}" type="presParOf" srcId="{75129D86-1061-4876-9C36-6719513208ED}" destId="{DA447026-A62D-482C-B204-2D9D6648F21E}" srcOrd="0" destOrd="0" presId="urn:microsoft.com/office/officeart/2009/layout/CircleArrowProcess"/>
    <dgm:cxn modelId="{1953FD44-CE92-4C15-B7D3-83D9A5E126D4}" type="presParOf" srcId="{C163DAEB-886C-4B92-BBFE-30939CD907BD}" destId="{5B43574C-EC54-4267-8C8A-E224720096F6}" srcOrd="1" destOrd="0" presId="urn:microsoft.com/office/officeart/2009/layout/CircleArrowProcess"/>
    <dgm:cxn modelId="{D882F662-7C72-4559-87AA-86BB14A16417}" type="presParOf" srcId="{C163DAEB-886C-4B92-BBFE-30939CD907BD}" destId="{3AC12A2D-7AF6-46E6-9CC4-BA06D1E3A7C6}" srcOrd="2" destOrd="0" presId="urn:microsoft.com/office/officeart/2009/layout/CircleArrowProcess"/>
    <dgm:cxn modelId="{8B562D0C-F41E-4061-A22A-0643FDB4B45D}" type="presParOf" srcId="{3AC12A2D-7AF6-46E6-9CC4-BA06D1E3A7C6}" destId="{CFDBA68B-3019-4AB0-82B7-7061F2F75499}" srcOrd="0" destOrd="0" presId="urn:microsoft.com/office/officeart/2009/layout/CircleArrowProcess"/>
    <dgm:cxn modelId="{01E4F452-9197-42FE-BA7D-CB2ED4F368E1}" type="presParOf" srcId="{C163DAEB-886C-4B92-BBFE-30939CD907BD}" destId="{782B30D1-7997-4FB9-AECE-EE7D75D272F7}" srcOrd="3" destOrd="0" presId="urn:microsoft.com/office/officeart/2009/layout/CircleArrowProcess"/>
    <dgm:cxn modelId="{0861805E-845B-43CF-AF89-47893A9F0F5A}" type="presParOf" srcId="{C163DAEB-886C-4B92-BBFE-30939CD907BD}" destId="{5F1C84E5-CCDE-4328-B8D8-90DFC2098919}" srcOrd="4" destOrd="0" presId="urn:microsoft.com/office/officeart/2009/layout/CircleArrowProcess"/>
    <dgm:cxn modelId="{759FEE2F-5585-4250-9164-C9D365FEC07A}" type="presParOf" srcId="{5F1C84E5-CCDE-4328-B8D8-90DFC2098919}" destId="{4E8C1808-E768-46C0-94B3-A0C6A9887041}" srcOrd="0" destOrd="0" presId="urn:microsoft.com/office/officeart/2009/layout/CircleArrowProcess"/>
    <dgm:cxn modelId="{787DFCD4-5CEF-4271-912B-8CFFE4CC614E}" type="presParOf" srcId="{C163DAEB-886C-4B92-BBFE-30939CD907BD}" destId="{2301F27C-C333-4E5F-9DEE-986644BBDF3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E07459A-BCF2-41DD-8BC2-93DA1B592468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3803604-AAB2-4FDA-9F76-6BF58D45F95F}">
      <dgm:prSet phldrT="[Текст]"/>
      <dgm:spPr/>
      <dgm:t>
        <a:bodyPr/>
        <a:lstStyle/>
        <a:p>
          <a:r>
            <a:rPr lang="ru-RU" dirty="0" smtClean="0"/>
            <a:t>участник</a:t>
          </a:r>
          <a:endParaRPr lang="ru-RU" dirty="0"/>
        </a:p>
      </dgm:t>
    </dgm:pt>
    <dgm:pt modelId="{C715938A-789C-4F9C-BF75-628B013F77C6}" type="parTrans" cxnId="{341A2473-1460-46CA-B06A-5AA207CEF3C2}">
      <dgm:prSet/>
      <dgm:spPr/>
      <dgm:t>
        <a:bodyPr/>
        <a:lstStyle/>
        <a:p>
          <a:endParaRPr lang="ru-RU"/>
        </a:p>
      </dgm:t>
    </dgm:pt>
    <dgm:pt modelId="{45F60357-2BFF-469B-8550-A7E1D5B7C64E}" type="sibTrans" cxnId="{341A2473-1460-46CA-B06A-5AA207CEF3C2}">
      <dgm:prSet/>
      <dgm:spPr/>
      <dgm:t>
        <a:bodyPr/>
        <a:lstStyle/>
        <a:p>
          <a:endParaRPr lang="ru-RU"/>
        </a:p>
      </dgm:t>
    </dgm:pt>
    <dgm:pt modelId="{09F6E55E-1EF3-4D14-BB9A-DA2F436ECB14}">
      <dgm:prSet phldrT="[Текст]"/>
      <dgm:spPr/>
      <dgm:t>
        <a:bodyPr/>
        <a:lstStyle/>
        <a:p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интенсивов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0F13ED-E445-4488-B952-810019E284C5}" type="parTrans" cxnId="{CA339585-C489-4506-AF88-193ED0D23578}">
      <dgm:prSet/>
      <dgm:spPr/>
      <dgm:t>
        <a:bodyPr/>
        <a:lstStyle/>
        <a:p>
          <a:endParaRPr lang="ru-RU"/>
        </a:p>
      </dgm:t>
    </dgm:pt>
    <dgm:pt modelId="{BACA3C26-709E-4E1A-801D-9ADC2ED5F278}" type="sibTrans" cxnId="{CA339585-C489-4506-AF88-193ED0D23578}">
      <dgm:prSet/>
      <dgm:spPr/>
      <dgm:t>
        <a:bodyPr/>
        <a:lstStyle/>
        <a:p>
          <a:endParaRPr lang="ru-RU"/>
        </a:p>
      </dgm:t>
    </dgm:pt>
    <dgm:pt modelId="{63328F00-9513-41D3-80BA-C5F29B116CC5}" type="pres">
      <dgm:prSet presAssocID="{9E07459A-BCF2-41DD-8BC2-93DA1B59246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6742CE2-A3FE-41CA-9F68-C34478C59F5A}" type="pres">
      <dgm:prSet presAssocID="{9E07459A-BCF2-41DD-8BC2-93DA1B592468}" presName="dot1" presStyleLbl="alignNode1" presStyleIdx="0" presStyleCnt="10"/>
      <dgm:spPr/>
    </dgm:pt>
    <dgm:pt modelId="{FACEBE49-05EF-46A8-BC88-79D7017DBA29}" type="pres">
      <dgm:prSet presAssocID="{9E07459A-BCF2-41DD-8BC2-93DA1B592468}" presName="dot2" presStyleLbl="alignNode1" presStyleIdx="1" presStyleCnt="10"/>
      <dgm:spPr/>
    </dgm:pt>
    <dgm:pt modelId="{4209135E-96A4-472F-8C7B-947672FA86A1}" type="pres">
      <dgm:prSet presAssocID="{9E07459A-BCF2-41DD-8BC2-93DA1B592468}" presName="dot3" presStyleLbl="alignNode1" presStyleIdx="2" presStyleCnt="10"/>
      <dgm:spPr/>
    </dgm:pt>
    <dgm:pt modelId="{9D8C4224-1BE0-4BA6-B12F-408B5D511FBE}" type="pres">
      <dgm:prSet presAssocID="{9E07459A-BCF2-41DD-8BC2-93DA1B592468}" presName="dotArrow1" presStyleLbl="alignNode1" presStyleIdx="3" presStyleCnt="10"/>
      <dgm:spPr/>
    </dgm:pt>
    <dgm:pt modelId="{1B08CEF0-ADC0-440A-AF86-E4D31E43489E}" type="pres">
      <dgm:prSet presAssocID="{9E07459A-BCF2-41DD-8BC2-93DA1B592468}" presName="dotArrow2" presStyleLbl="alignNode1" presStyleIdx="4" presStyleCnt="10"/>
      <dgm:spPr/>
    </dgm:pt>
    <dgm:pt modelId="{18FBB4A3-C8D2-420C-9DC1-1F1769AD81B6}" type="pres">
      <dgm:prSet presAssocID="{9E07459A-BCF2-41DD-8BC2-93DA1B592468}" presName="dotArrow3" presStyleLbl="alignNode1" presStyleIdx="5" presStyleCnt="10"/>
      <dgm:spPr/>
    </dgm:pt>
    <dgm:pt modelId="{172D26C4-286F-4CFA-B428-A4DA3E81B12B}" type="pres">
      <dgm:prSet presAssocID="{9E07459A-BCF2-41DD-8BC2-93DA1B592468}" presName="dotArrow4" presStyleLbl="alignNode1" presStyleIdx="6" presStyleCnt="10"/>
      <dgm:spPr/>
    </dgm:pt>
    <dgm:pt modelId="{5B6AE30C-93FD-47C2-A9BB-10EDC3DB6FB9}" type="pres">
      <dgm:prSet presAssocID="{9E07459A-BCF2-41DD-8BC2-93DA1B592468}" presName="dotArrow5" presStyleLbl="alignNode1" presStyleIdx="7" presStyleCnt="10"/>
      <dgm:spPr/>
    </dgm:pt>
    <dgm:pt modelId="{18339C25-39D8-4A66-9E17-0095383B0005}" type="pres">
      <dgm:prSet presAssocID="{9E07459A-BCF2-41DD-8BC2-93DA1B592468}" presName="dotArrow6" presStyleLbl="alignNode1" presStyleIdx="8" presStyleCnt="10"/>
      <dgm:spPr/>
    </dgm:pt>
    <dgm:pt modelId="{6B41EEE3-E60F-49D8-9AC5-1AAA57129412}" type="pres">
      <dgm:prSet presAssocID="{9E07459A-BCF2-41DD-8BC2-93DA1B592468}" presName="dotArrow7" presStyleLbl="alignNode1" presStyleIdx="9" presStyleCnt="10"/>
      <dgm:spPr/>
    </dgm:pt>
    <dgm:pt modelId="{224A079D-5374-4BA9-A4C5-52E32D3EE06B}" type="pres">
      <dgm:prSet presAssocID="{63803604-AAB2-4FDA-9F76-6BF58D45F95F}" presName="parTx1" presStyleLbl="node1" presStyleIdx="0" presStyleCnt="2"/>
      <dgm:spPr/>
      <dgm:t>
        <a:bodyPr/>
        <a:lstStyle/>
        <a:p>
          <a:endParaRPr lang="ru-RU"/>
        </a:p>
      </dgm:t>
    </dgm:pt>
    <dgm:pt modelId="{B2CC0AB4-7216-43FF-957B-805894DB34B0}" type="pres">
      <dgm:prSet presAssocID="{45F60357-2BFF-469B-8550-A7E1D5B7C64E}" presName="picture1" presStyleCnt="0"/>
      <dgm:spPr/>
    </dgm:pt>
    <dgm:pt modelId="{638969CE-2569-4E7A-9F83-56FBA75EEF87}" type="pres">
      <dgm:prSet presAssocID="{45F60357-2BFF-469B-8550-A7E1D5B7C64E}" presName="imageRepeatNode" presStyleLbl="fgImgPlace1" presStyleIdx="0" presStyleCnt="2" custAng="20695099"/>
      <dgm:spPr/>
      <dgm:t>
        <a:bodyPr/>
        <a:lstStyle/>
        <a:p>
          <a:endParaRPr lang="ru-RU"/>
        </a:p>
      </dgm:t>
    </dgm:pt>
    <dgm:pt modelId="{B38F9E3C-F231-451D-B67E-9391B55CECC0}" type="pres">
      <dgm:prSet presAssocID="{09F6E55E-1EF3-4D14-BB9A-DA2F436ECB14}" presName="parTx2" presStyleLbl="node1" presStyleIdx="1" presStyleCnt="2"/>
      <dgm:spPr/>
      <dgm:t>
        <a:bodyPr/>
        <a:lstStyle/>
        <a:p>
          <a:endParaRPr lang="ru-RU"/>
        </a:p>
      </dgm:t>
    </dgm:pt>
    <dgm:pt modelId="{F18CD0FF-F018-4767-B16F-ADA399735745}" type="pres">
      <dgm:prSet presAssocID="{BACA3C26-709E-4E1A-801D-9ADC2ED5F278}" presName="picture2" presStyleCnt="0"/>
      <dgm:spPr/>
    </dgm:pt>
    <dgm:pt modelId="{43D870A1-F8F5-4716-8D2D-D299ECD7DE08}" type="pres">
      <dgm:prSet presAssocID="{BACA3C26-709E-4E1A-801D-9ADC2ED5F278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B5F96A36-722F-42C7-948F-2A04632614F8}" type="presOf" srcId="{63803604-AAB2-4FDA-9F76-6BF58D45F95F}" destId="{224A079D-5374-4BA9-A4C5-52E32D3EE06B}" srcOrd="0" destOrd="0" presId="urn:microsoft.com/office/officeart/2008/layout/AscendingPictureAccentProcess"/>
    <dgm:cxn modelId="{CA339585-C489-4506-AF88-193ED0D23578}" srcId="{9E07459A-BCF2-41DD-8BC2-93DA1B592468}" destId="{09F6E55E-1EF3-4D14-BB9A-DA2F436ECB14}" srcOrd="1" destOrd="0" parTransId="{DC0F13ED-E445-4488-B952-810019E284C5}" sibTransId="{BACA3C26-709E-4E1A-801D-9ADC2ED5F278}"/>
    <dgm:cxn modelId="{6DBCFE83-3FB1-47CF-9842-06ED659EB78E}" type="presOf" srcId="{BACA3C26-709E-4E1A-801D-9ADC2ED5F278}" destId="{43D870A1-F8F5-4716-8D2D-D299ECD7DE08}" srcOrd="0" destOrd="0" presId="urn:microsoft.com/office/officeart/2008/layout/AscendingPictureAccentProcess"/>
    <dgm:cxn modelId="{9CE97B05-6AEB-4A6C-9550-146182C6CC0B}" type="presOf" srcId="{45F60357-2BFF-469B-8550-A7E1D5B7C64E}" destId="{638969CE-2569-4E7A-9F83-56FBA75EEF87}" srcOrd="0" destOrd="0" presId="urn:microsoft.com/office/officeart/2008/layout/AscendingPictureAccentProcess"/>
    <dgm:cxn modelId="{FC179259-9B4D-416E-9384-A5C46841D3AD}" type="presOf" srcId="{09F6E55E-1EF3-4D14-BB9A-DA2F436ECB14}" destId="{B38F9E3C-F231-451D-B67E-9391B55CECC0}" srcOrd="0" destOrd="0" presId="urn:microsoft.com/office/officeart/2008/layout/AscendingPictureAccentProcess"/>
    <dgm:cxn modelId="{341A2473-1460-46CA-B06A-5AA207CEF3C2}" srcId="{9E07459A-BCF2-41DD-8BC2-93DA1B592468}" destId="{63803604-AAB2-4FDA-9F76-6BF58D45F95F}" srcOrd="0" destOrd="0" parTransId="{C715938A-789C-4F9C-BF75-628B013F77C6}" sibTransId="{45F60357-2BFF-469B-8550-A7E1D5B7C64E}"/>
    <dgm:cxn modelId="{6ECB9641-3736-4413-95EA-31324E2EC1BE}" type="presOf" srcId="{9E07459A-BCF2-41DD-8BC2-93DA1B592468}" destId="{63328F00-9513-41D3-80BA-C5F29B116CC5}" srcOrd="0" destOrd="0" presId="urn:microsoft.com/office/officeart/2008/layout/AscendingPictureAccentProcess"/>
    <dgm:cxn modelId="{67CDC8BD-AE3D-4A97-92EE-409DB27AEAF7}" type="presParOf" srcId="{63328F00-9513-41D3-80BA-C5F29B116CC5}" destId="{86742CE2-A3FE-41CA-9F68-C34478C59F5A}" srcOrd="0" destOrd="0" presId="urn:microsoft.com/office/officeart/2008/layout/AscendingPictureAccentProcess"/>
    <dgm:cxn modelId="{82511875-EBE7-4F84-968E-BB8DC1DAD3C2}" type="presParOf" srcId="{63328F00-9513-41D3-80BA-C5F29B116CC5}" destId="{FACEBE49-05EF-46A8-BC88-79D7017DBA29}" srcOrd="1" destOrd="0" presId="urn:microsoft.com/office/officeart/2008/layout/AscendingPictureAccentProcess"/>
    <dgm:cxn modelId="{B915A13A-A8B2-4320-BED4-51DA8420C5C6}" type="presParOf" srcId="{63328F00-9513-41D3-80BA-C5F29B116CC5}" destId="{4209135E-96A4-472F-8C7B-947672FA86A1}" srcOrd="2" destOrd="0" presId="urn:microsoft.com/office/officeart/2008/layout/AscendingPictureAccentProcess"/>
    <dgm:cxn modelId="{189D2925-9A58-4776-AEC1-2A8E71EE8F19}" type="presParOf" srcId="{63328F00-9513-41D3-80BA-C5F29B116CC5}" destId="{9D8C4224-1BE0-4BA6-B12F-408B5D511FBE}" srcOrd="3" destOrd="0" presId="urn:microsoft.com/office/officeart/2008/layout/AscendingPictureAccentProcess"/>
    <dgm:cxn modelId="{C83D3B19-CB3E-4615-B9AA-689C8B0327BD}" type="presParOf" srcId="{63328F00-9513-41D3-80BA-C5F29B116CC5}" destId="{1B08CEF0-ADC0-440A-AF86-E4D31E43489E}" srcOrd="4" destOrd="0" presId="urn:microsoft.com/office/officeart/2008/layout/AscendingPictureAccentProcess"/>
    <dgm:cxn modelId="{D0093685-B1BE-4AD7-BEAA-A1FADD0CEACD}" type="presParOf" srcId="{63328F00-9513-41D3-80BA-C5F29B116CC5}" destId="{18FBB4A3-C8D2-420C-9DC1-1F1769AD81B6}" srcOrd="5" destOrd="0" presId="urn:microsoft.com/office/officeart/2008/layout/AscendingPictureAccentProcess"/>
    <dgm:cxn modelId="{41DDF4A2-1B04-4580-87D4-FB1A63F212A8}" type="presParOf" srcId="{63328F00-9513-41D3-80BA-C5F29B116CC5}" destId="{172D26C4-286F-4CFA-B428-A4DA3E81B12B}" srcOrd="6" destOrd="0" presId="urn:microsoft.com/office/officeart/2008/layout/AscendingPictureAccentProcess"/>
    <dgm:cxn modelId="{45F0C3E8-B497-4228-9C07-E3246E9B8CD5}" type="presParOf" srcId="{63328F00-9513-41D3-80BA-C5F29B116CC5}" destId="{5B6AE30C-93FD-47C2-A9BB-10EDC3DB6FB9}" srcOrd="7" destOrd="0" presId="urn:microsoft.com/office/officeart/2008/layout/AscendingPictureAccentProcess"/>
    <dgm:cxn modelId="{7AFC6B70-EC92-4191-981C-484441595793}" type="presParOf" srcId="{63328F00-9513-41D3-80BA-C5F29B116CC5}" destId="{18339C25-39D8-4A66-9E17-0095383B0005}" srcOrd="8" destOrd="0" presId="urn:microsoft.com/office/officeart/2008/layout/AscendingPictureAccentProcess"/>
    <dgm:cxn modelId="{25D8AB23-BFF5-4F00-A053-67895B8B6A7B}" type="presParOf" srcId="{63328F00-9513-41D3-80BA-C5F29B116CC5}" destId="{6B41EEE3-E60F-49D8-9AC5-1AAA57129412}" srcOrd="9" destOrd="0" presId="urn:microsoft.com/office/officeart/2008/layout/AscendingPictureAccentProcess"/>
    <dgm:cxn modelId="{36925A6D-7021-4FC2-9C82-015F837A2635}" type="presParOf" srcId="{63328F00-9513-41D3-80BA-C5F29B116CC5}" destId="{224A079D-5374-4BA9-A4C5-52E32D3EE06B}" srcOrd="10" destOrd="0" presId="urn:microsoft.com/office/officeart/2008/layout/AscendingPictureAccentProcess"/>
    <dgm:cxn modelId="{27B03491-5995-42CB-AA5B-1A596D280AF7}" type="presParOf" srcId="{63328F00-9513-41D3-80BA-C5F29B116CC5}" destId="{B2CC0AB4-7216-43FF-957B-805894DB34B0}" srcOrd="11" destOrd="0" presId="urn:microsoft.com/office/officeart/2008/layout/AscendingPictureAccentProcess"/>
    <dgm:cxn modelId="{391E5EA2-CB67-4ACB-9AE1-8DF4ED6B9BD0}" type="presParOf" srcId="{B2CC0AB4-7216-43FF-957B-805894DB34B0}" destId="{638969CE-2569-4E7A-9F83-56FBA75EEF87}" srcOrd="0" destOrd="0" presId="urn:microsoft.com/office/officeart/2008/layout/AscendingPictureAccentProcess"/>
    <dgm:cxn modelId="{AA12F254-6C81-41EB-B10B-2D005D62ADA7}" type="presParOf" srcId="{63328F00-9513-41D3-80BA-C5F29B116CC5}" destId="{B38F9E3C-F231-451D-B67E-9391B55CECC0}" srcOrd="12" destOrd="0" presId="urn:microsoft.com/office/officeart/2008/layout/AscendingPictureAccentProcess"/>
    <dgm:cxn modelId="{34EC071B-DB0F-47AC-973C-B414A9A54E19}" type="presParOf" srcId="{63328F00-9513-41D3-80BA-C5F29B116CC5}" destId="{F18CD0FF-F018-4767-B16F-ADA399735745}" srcOrd="13" destOrd="0" presId="urn:microsoft.com/office/officeart/2008/layout/AscendingPictureAccentProcess"/>
    <dgm:cxn modelId="{175839D3-7A52-4C6E-A681-3ED6A6A65B6B}" type="presParOf" srcId="{F18CD0FF-F018-4767-B16F-ADA399735745}" destId="{43D870A1-F8F5-4716-8D2D-D299ECD7DE08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C520175-2043-4309-B8D7-A6AB92956F30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6938C16-D35A-44BD-9502-C006D9F5C9F6}">
      <dgm:prSet phldrT="[Текст]" custT="1"/>
      <dgm:spPr>
        <a:solidFill>
          <a:srgbClr val="89E72B"/>
        </a:soli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Направления в </a:t>
          </a:r>
          <a:r>
            <a:rPr lang="ru-RU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УниЛаб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158975-44BD-422A-B561-D5052275F23F}" type="parTrans" cxnId="{AE105777-6FAF-4916-917F-AC7C4CACFAE8}">
      <dgm:prSet/>
      <dgm:spPr/>
      <dgm:t>
        <a:bodyPr/>
        <a:lstStyle/>
        <a:p>
          <a:endParaRPr lang="ru-RU"/>
        </a:p>
      </dgm:t>
    </dgm:pt>
    <dgm:pt modelId="{56602FF7-2AD3-48D7-9B25-9B0BACCD6CF5}" type="sibTrans" cxnId="{AE105777-6FAF-4916-917F-AC7C4CACFAE8}">
      <dgm:prSet/>
      <dgm:spPr>
        <a:solidFill>
          <a:srgbClr val="89E72B"/>
        </a:solidFill>
      </dgm:spPr>
      <dgm:t>
        <a:bodyPr/>
        <a:lstStyle/>
        <a:p>
          <a:endParaRPr lang="ru-RU"/>
        </a:p>
      </dgm:t>
    </dgm:pt>
    <dgm:pt modelId="{1EF3E7E3-83C6-4A66-A9C3-7D5212671920}">
      <dgm:prSet phldrT="[Текст]" custT="1"/>
      <dgm:spPr>
        <a:solidFill>
          <a:srgbClr val="61E3F1"/>
        </a:solidFill>
      </dgm:spPr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Участников олимпиады</a:t>
          </a:r>
          <a:r>
            <a:rPr lang="ru-RU" sz="1800" dirty="0" smtClean="0"/>
            <a:t> «</a:t>
          </a:r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Изумруд</a:t>
          </a:r>
          <a:r>
            <a:rPr lang="ru-RU" sz="1800" dirty="0" smtClean="0"/>
            <a:t>»</a:t>
          </a:r>
          <a:endParaRPr lang="ru-RU" sz="1800" dirty="0"/>
        </a:p>
      </dgm:t>
    </dgm:pt>
    <dgm:pt modelId="{45E6E637-3F74-4782-B468-133132C39191}" type="parTrans" cxnId="{72FE7C39-9172-4E0D-B757-BB97EDFA321C}">
      <dgm:prSet/>
      <dgm:spPr/>
      <dgm:t>
        <a:bodyPr/>
        <a:lstStyle/>
        <a:p>
          <a:endParaRPr lang="ru-RU"/>
        </a:p>
      </dgm:t>
    </dgm:pt>
    <dgm:pt modelId="{88C13151-80EE-4A8B-AE2B-8846C895E747}" type="sibTrans" cxnId="{72FE7C39-9172-4E0D-B757-BB97EDFA321C}">
      <dgm:prSet/>
      <dgm:spPr>
        <a:solidFill>
          <a:srgbClr val="61E3F1"/>
        </a:solidFill>
      </dgm:spPr>
      <dgm:t>
        <a:bodyPr/>
        <a:lstStyle/>
        <a:p>
          <a:endParaRPr lang="ru-RU"/>
        </a:p>
      </dgm:t>
    </dgm:pt>
    <dgm:pt modelId="{6A9A2738-A09A-43B3-B02F-4AC963AD3796}" type="pres">
      <dgm:prSet presAssocID="{7C520175-2043-4309-B8D7-A6AB92956F3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B9913A2-ACAC-4A77-96DE-D6CDAB0E3355}" type="pres">
      <dgm:prSet presAssocID="{7C520175-2043-4309-B8D7-A6AB92956F30}" presName="dot1" presStyleLbl="alignNode1" presStyleIdx="0" presStyleCnt="10"/>
      <dgm:spPr/>
    </dgm:pt>
    <dgm:pt modelId="{0B2327A9-BE34-44DB-B10C-95C74B09191D}" type="pres">
      <dgm:prSet presAssocID="{7C520175-2043-4309-B8D7-A6AB92956F30}" presName="dot2" presStyleLbl="alignNode1" presStyleIdx="1" presStyleCnt="10"/>
      <dgm:spPr/>
    </dgm:pt>
    <dgm:pt modelId="{16991E7E-15E8-49BE-9637-15A6EA34794F}" type="pres">
      <dgm:prSet presAssocID="{7C520175-2043-4309-B8D7-A6AB92956F30}" presName="dot3" presStyleLbl="alignNode1" presStyleIdx="2" presStyleCnt="10"/>
      <dgm:spPr/>
    </dgm:pt>
    <dgm:pt modelId="{E48A5613-9BBB-4AFC-AF50-F8FB1697D8F1}" type="pres">
      <dgm:prSet presAssocID="{7C520175-2043-4309-B8D7-A6AB92956F30}" presName="dotArrow1" presStyleLbl="alignNode1" presStyleIdx="3" presStyleCnt="10"/>
      <dgm:spPr/>
    </dgm:pt>
    <dgm:pt modelId="{842104B0-1E03-49A5-B578-822A61DAE4A1}" type="pres">
      <dgm:prSet presAssocID="{7C520175-2043-4309-B8D7-A6AB92956F30}" presName="dotArrow2" presStyleLbl="alignNode1" presStyleIdx="4" presStyleCnt="10"/>
      <dgm:spPr/>
    </dgm:pt>
    <dgm:pt modelId="{0ACC153F-A327-4D28-B52A-C5FE51FE4CA6}" type="pres">
      <dgm:prSet presAssocID="{7C520175-2043-4309-B8D7-A6AB92956F30}" presName="dotArrow3" presStyleLbl="alignNode1" presStyleIdx="5" presStyleCnt="10"/>
      <dgm:spPr/>
    </dgm:pt>
    <dgm:pt modelId="{C7A68658-FA3E-4018-BF69-A9B896A21026}" type="pres">
      <dgm:prSet presAssocID="{7C520175-2043-4309-B8D7-A6AB92956F30}" presName="dotArrow4" presStyleLbl="alignNode1" presStyleIdx="6" presStyleCnt="10"/>
      <dgm:spPr/>
    </dgm:pt>
    <dgm:pt modelId="{FECE65A3-5355-4112-8609-CA3146A29FD7}" type="pres">
      <dgm:prSet presAssocID="{7C520175-2043-4309-B8D7-A6AB92956F30}" presName="dotArrow5" presStyleLbl="alignNode1" presStyleIdx="7" presStyleCnt="10"/>
      <dgm:spPr/>
    </dgm:pt>
    <dgm:pt modelId="{9EE8DE27-8F43-4293-B4D6-F4F7C203E8FC}" type="pres">
      <dgm:prSet presAssocID="{7C520175-2043-4309-B8D7-A6AB92956F30}" presName="dotArrow6" presStyleLbl="alignNode1" presStyleIdx="8" presStyleCnt="10"/>
      <dgm:spPr/>
    </dgm:pt>
    <dgm:pt modelId="{E6868DDD-A978-42D1-B916-C795E00E1B13}" type="pres">
      <dgm:prSet presAssocID="{7C520175-2043-4309-B8D7-A6AB92956F30}" presName="dotArrow7" presStyleLbl="alignNode1" presStyleIdx="9" presStyleCnt="10"/>
      <dgm:spPr/>
    </dgm:pt>
    <dgm:pt modelId="{CAFC8C0F-5B69-42E7-855D-0184FAC91B7C}" type="pres">
      <dgm:prSet presAssocID="{B6938C16-D35A-44BD-9502-C006D9F5C9F6}" presName="parTx1" presStyleLbl="node1" presStyleIdx="0" presStyleCnt="2"/>
      <dgm:spPr/>
      <dgm:t>
        <a:bodyPr/>
        <a:lstStyle/>
        <a:p>
          <a:endParaRPr lang="ru-RU"/>
        </a:p>
      </dgm:t>
    </dgm:pt>
    <dgm:pt modelId="{723DFDF7-27B9-4B0B-96CC-2EEEFB8206E1}" type="pres">
      <dgm:prSet presAssocID="{56602FF7-2AD3-48D7-9B25-9B0BACCD6CF5}" presName="picture1" presStyleCnt="0"/>
      <dgm:spPr/>
    </dgm:pt>
    <dgm:pt modelId="{CBFCEF25-0643-45A9-8991-446E22D0AEA2}" type="pres">
      <dgm:prSet presAssocID="{56602FF7-2AD3-48D7-9B25-9B0BACCD6CF5}" presName="imageRepeatNode" presStyleLbl="fgImgPlace1" presStyleIdx="0" presStyleCnt="2"/>
      <dgm:spPr/>
      <dgm:t>
        <a:bodyPr/>
        <a:lstStyle/>
        <a:p>
          <a:endParaRPr lang="ru-RU"/>
        </a:p>
      </dgm:t>
    </dgm:pt>
    <dgm:pt modelId="{2197AFF5-9EEC-4D97-81A1-B2E7EC6B63B7}" type="pres">
      <dgm:prSet presAssocID="{1EF3E7E3-83C6-4A66-A9C3-7D5212671920}" presName="parTx2" presStyleLbl="node1" presStyleIdx="1" presStyleCnt="2"/>
      <dgm:spPr/>
      <dgm:t>
        <a:bodyPr/>
        <a:lstStyle/>
        <a:p>
          <a:endParaRPr lang="ru-RU"/>
        </a:p>
      </dgm:t>
    </dgm:pt>
    <dgm:pt modelId="{3DEBC166-2008-4489-9449-867F0E17835F}" type="pres">
      <dgm:prSet presAssocID="{88C13151-80EE-4A8B-AE2B-8846C895E747}" presName="picture2" presStyleCnt="0"/>
      <dgm:spPr/>
    </dgm:pt>
    <dgm:pt modelId="{346E3687-ADE0-446D-AF53-85E5CB68444A}" type="pres">
      <dgm:prSet presAssocID="{88C13151-80EE-4A8B-AE2B-8846C895E747}" presName="imageRepeatNode" presStyleLbl="fgImgPlace1" presStyleIdx="1" presStyleCnt="2"/>
      <dgm:spPr/>
      <dgm:t>
        <a:bodyPr/>
        <a:lstStyle/>
        <a:p>
          <a:endParaRPr lang="ru-RU"/>
        </a:p>
      </dgm:t>
    </dgm:pt>
  </dgm:ptLst>
  <dgm:cxnLst>
    <dgm:cxn modelId="{AE105777-6FAF-4916-917F-AC7C4CACFAE8}" srcId="{7C520175-2043-4309-B8D7-A6AB92956F30}" destId="{B6938C16-D35A-44BD-9502-C006D9F5C9F6}" srcOrd="0" destOrd="0" parTransId="{5D158975-44BD-422A-B561-D5052275F23F}" sibTransId="{56602FF7-2AD3-48D7-9B25-9B0BACCD6CF5}"/>
    <dgm:cxn modelId="{8401AC5D-11FB-4D62-B629-F787C8BCF452}" type="presOf" srcId="{88C13151-80EE-4A8B-AE2B-8846C895E747}" destId="{346E3687-ADE0-446D-AF53-85E5CB68444A}" srcOrd="0" destOrd="0" presId="urn:microsoft.com/office/officeart/2008/layout/AscendingPictureAccentProcess"/>
    <dgm:cxn modelId="{1D8C60B5-55AA-474B-87A3-0306377F96DE}" type="presOf" srcId="{1EF3E7E3-83C6-4A66-A9C3-7D5212671920}" destId="{2197AFF5-9EEC-4D97-81A1-B2E7EC6B63B7}" srcOrd="0" destOrd="0" presId="urn:microsoft.com/office/officeart/2008/layout/AscendingPictureAccentProcess"/>
    <dgm:cxn modelId="{D1F48C21-AAB8-4F1F-99BE-EA8DF2F824E7}" type="presOf" srcId="{B6938C16-D35A-44BD-9502-C006D9F5C9F6}" destId="{CAFC8C0F-5B69-42E7-855D-0184FAC91B7C}" srcOrd="0" destOrd="0" presId="urn:microsoft.com/office/officeart/2008/layout/AscendingPictureAccentProcess"/>
    <dgm:cxn modelId="{72FE7C39-9172-4E0D-B757-BB97EDFA321C}" srcId="{7C520175-2043-4309-B8D7-A6AB92956F30}" destId="{1EF3E7E3-83C6-4A66-A9C3-7D5212671920}" srcOrd="1" destOrd="0" parTransId="{45E6E637-3F74-4782-B468-133132C39191}" sibTransId="{88C13151-80EE-4A8B-AE2B-8846C895E747}"/>
    <dgm:cxn modelId="{55A06A8E-8230-465A-86AF-01214C7744DB}" type="presOf" srcId="{56602FF7-2AD3-48D7-9B25-9B0BACCD6CF5}" destId="{CBFCEF25-0643-45A9-8991-446E22D0AEA2}" srcOrd="0" destOrd="0" presId="urn:microsoft.com/office/officeart/2008/layout/AscendingPictureAccentProcess"/>
    <dgm:cxn modelId="{A4777D7D-5468-4CD0-9F2C-A9D8A272FA0B}" type="presOf" srcId="{7C520175-2043-4309-B8D7-A6AB92956F30}" destId="{6A9A2738-A09A-43B3-B02F-4AC963AD3796}" srcOrd="0" destOrd="0" presId="urn:microsoft.com/office/officeart/2008/layout/AscendingPictureAccentProcess"/>
    <dgm:cxn modelId="{0582DB0D-3C83-4B2F-827A-AC98932EA099}" type="presParOf" srcId="{6A9A2738-A09A-43B3-B02F-4AC963AD3796}" destId="{0B9913A2-ACAC-4A77-96DE-D6CDAB0E3355}" srcOrd="0" destOrd="0" presId="urn:microsoft.com/office/officeart/2008/layout/AscendingPictureAccentProcess"/>
    <dgm:cxn modelId="{29A25545-8FC9-437F-B1CA-71F5362FE64E}" type="presParOf" srcId="{6A9A2738-A09A-43B3-B02F-4AC963AD3796}" destId="{0B2327A9-BE34-44DB-B10C-95C74B09191D}" srcOrd="1" destOrd="0" presId="urn:microsoft.com/office/officeart/2008/layout/AscendingPictureAccentProcess"/>
    <dgm:cxn modelId="{EB6F54A2-799B-4067-8F24-3261410C983F}" type="presParOf" srcId="{6A9A2738-A09A-43B3-B02F-4AC963AD3796}" destId="{16991E7E-15E8-49BE-9637-15A6EA34794F}" srcOrd="2" destOrd="0" presId="urn:microsoft.com/office/officeart/2008/layout/AscendingPictureAccentProcess"/>
    <dgm:cxn modelId="{51661FA1-AF9B-4779-AC00-75D28D79D4AA}" type="presParOf" srcId="{6A9A2738-A09A-43B3-B02F-4AC963AD3796}" destId="{E48A5613-9BBB-4AFC-AF50-F8FB1697D8F1}" srcOrd="3" destOrd="0" presId="urn:microsoft.com/office/officeart/2008/layout/AscendingPictureAccentProcess"/>
    <dgm:cxn modelId="{7A91D1C7-3C1C-4DFD-8923-9F1778E02630}" type="presParOf" srcId="{6A9A2738-A09A-43B3-B02F-4AC963AD3796}" destId="{842104B0-1E03-49A5-B578-822A61DAE4A1}" srcOrd="4" destOrd="0" presId="urn:microsoft.com/office/officeart/2008/layout/AscendingPictureAccentProcess"/>
    <dgm:cxn modelId="{6ADCF85D-6C2C-4B38-A465-14C1A0BB8210}" type="presParOf" srcId="{6A9A2738-A09A-43B3-B02F-4AC963AD3796}" destId="{0ACC153F-A327-4D28-B52A-C5FE51FE4CA6}" srcOrd="5" destOrd="0" presId="urn:microsoft.com/office/officeart/2008/layout/AscendingPictureAccentProcess"/>
    <dgm:cxn modelId="{AE713B41-3A78-40AD-A6E7-AF09B78D30A1}" type="presParOf" srcId="{6A9A2738-A09A-43B3-B02F-4AC963AD3796}" destId="{C7A68658-FA3E-4018-BF69-A9B896A21026}" srcOrd="6" destOrd="0" presId="urn:microsoft.com/office/officeart/2008/layout/AscendingPictureAccentProcess"/>
    <dgm:cxn modelId="{1ADC69C8-4A85-4272-B841-4A1C64325AC6}" type="presParOf" srcId="{6A9A2738-A09A-43B3-B02F-4AC963AD3796}" destId="{FECE65A3-5355-4112-8609-CA3146A29FD7}" srcOrd="7" destOrd="0" presId="urn:microsoft.com/office/officeart/2008/layout/AscendingPictureAccentProcess"/>
    <dgm:cxn modelId="{7EAF9D64-5A75-448B-8065-8E606A24F91E}" type="presParOf" srcId="{6A9A2738-A09A-43B3-B02F-4AC963AD3796}" destId="{9EE8DE27-8F43-4293-B4D6-F4F7C203E8FC}" srcOrd="8" destOrd="0" presId="urn:microsoft.com/office/officeart/2008/layout/AscendingPictureAccentProcess"/>
    <dgm:cxn modelId="{542E36CE-6FD6-4618-9C93-5B6233ECCC01}" type="presParOf" srcId="{6A9A2738-A09A-43B3-B02F-4AC963AD3796}" destId="{E6868DDD-A978-42D1-B916-C795E00E1B13}" srcOrd="9" destOrd="0" presId="urn:microsoft.com/office/officeart/2008/layout/AscendingPictureAccentProcess"/>
    <dgm:cxn modelId="{475923AC-114D-474D-B708-000084ACC76D}" type="presParOf" srcId="{6A9A2738-A09A-43B3-B02F-4AC963AD3796}" destId="{CAFC8C0F-5B69-42E7-855D-0184FAC91B7C}" srcOrd="10" destOrd="0" presId="urn:microsoft.com/office/officeart/2008/layout/AscendingPictureAccentProcess"/>
    <dgm:cxn modelId="{65D4D077-8078-4F77-BA4A-1F745E3905E2}" type="presParOf" srcId="{6A9A2738-A09A-43B3-B02F-4AC963AD3796}" destId="{723DFDF7-27B9-4B0B-96CC-2EEEFB8206E1}" srcOrd="11" destOrd="0" presId="urn:microsoft.com/office/officeart/2008/layout/AscendingPictureAccentProcess"/>
    <dgm:cxn modelId="{CDF0510F-00F9-479C-88D4-9D56A445D4F8}" type="presParOf" srcId="{723DFDF7-27B9-4B0B-96CC-2EEEFB8206E1}" destId="{CBFCEF25-0643-45A9-8991-446E22D0AEA2}" srcOrd="0" destOrd="0" presId="urn:microsoft.com/office/officeart/2008/layout/AscendingPictureAccentProcess"/>
    <dgm:cxn modelId="{03A113FC-CF7C-491B-94AB-4A7C912C81C2}" type="presParOf" srcId="{6A9A2738-A09A-43B3-B02F-4AC963AD3796}" destId="{2197AFF5-9EEC-4D97-81A1-B2E7EC6B63B7}" srcOrd="12" destOrd="0" presId="urn:microsoft.com/office/officeart/2008/layout/AscendingPictureAccentProcess"/>
    <dgm:cxn modelId="{9034B930-7064-4887-BBBD-589CC903B467}" type="presParOf" srcId="{6A9A2738-A09A-43B3-B02F-4AC963AD3796}" destId="{3DEBC166-2008-4489-9449-867F0E17835F}" srcOrd="13" destOrd="0" presId="urn:microsoft.com/office/officeart/2008/layout/AscendingPictureAccentProcess"/>
    <dgm:cxn modelId="{468CDC41-588C-47C6-8F36-6BD725A8D194}" type="presParOf" srcId="{3DEBC166-2008-4489-9449-867F0E17835F}" destId="{346E3687-ADE0-446D-AF53-85E5CB68444A}" srcOrd="0" destOrd="0" presId="urn:microsoft.com/office/officeart/2008/layout/AscendingPictureAccentProcess"/>
  </dgm:cxnLst>
  <dgm:bg/>
  <dgm:whole/>
  <dgm:extLst>
    <a:ext uri="{C62137D5-CB1D-491B-B009-E17868A290BF}">
      <dgm14:recolorImg xmlns="" xmlns:dgm14="http://schemas.microsoft.com/office/drawing/2010/diagram" val="1"/>
    </a:ex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C64FF2C-A2B9-4E63-BE51-07C431C85CFF}">
      <dsp:nvSpPr>
        <dsp:cNvPr id="0" name=""/>
        <dsp:cNvSpPr/>
      </dsp:nvSpPr>
      <dsp:spPr>
        <a:xfrm>
          <a:off x="1071118" y="0"/>
          <a:ext cx="2520280" cy="2520280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C10FF-0295-4958-A641-F0A508E94513}">
      <dsp:nvSpPr>
        <dsp:cNvPr id="0" name=""/>
        <dsp:cNvSpPr/>
      </dsp:nvSpPr>
      <dsp:spPr>
        <a:xfrm>
          <a:off x="2331258" y="253381"/>
          <a:ext cx="1638182" cy="5965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Знания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2331258" y="253381"/>
        <a:ext cx="1638182" cy="596597"/>
      </dsp:txXfrm>
    </dsp:sp>
    <dsp:sp modelId="{AC675D33-5967-4644-9C2F-F1276AEE9198}">
      <dsp:nvSpPr>
        <dsp:cNvPr id="0" name=""/>
        <dsp:cNvSpPr/>
      </dsp:nvSpPr>
      <dsp:spPr>
        <a:xfrm>
          <a:off x="2331258" y="924553"/>
          <a:ext cx="1638182" cy="5965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Люди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2331258" y="924553"/>
        <a:ext cx="1638182" cy="596597"/>
      </dsp:txXfrm>
    </dsp:sp>
    <dsp:sp modelId="{8413F7B0-273F-4301-AD31-1C9E27D1C557}">
      <dsp:nvSpPr>
        <dsp:cNvPr id="0" name=""/>
        <dsp:cNvSpPr/>
      </dsp:nvSpPr>
      <dsp:spPr>
        <a:xfrm>
          <a:off x="2331258" y="1595726"/>
          <a:ext cx="1638182" cy="5965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latin typeface="Arial" pitchFamily="34" charset="0"/>
              <a:cs typeface="Arial" pitchFamily="34" charset="0"/>
            </a:rPr>
            <a:t>Ресурсы</a:t>
          </a:r>
          <a:endParaRPr lang="ru-RU" sz="2500" kern="1200" dirty="0">
            <a:latin typeface="Arial" pitchFamily="34" charset="0"/>
            <a:cs typeface="Arial" pitchFamily="34" charset="0"/>
          </a:endParaRPr>
        </a:p>
      </dsp:txBody>
      <dsp:txXfrm>
        <a:off x="2331258" y="1595726"/>
        <a:ext cx="1638182" cy="59659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EB2C91-C13C-4BE7-9B43-16C9FB2B193D}">
      <dsp:nvSpPr>
        <dsp:cNvPr id="0" name=""/>
        <dsp:cNvSpPr/>
      </dsp:nvSpPr>
      <dsp:spPr>
        <a:xfrm>
          <a:off x="864118" y="0"/>
          <a:ext cx="7038782" cy="4136008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0A8EC5-DB27-40CB-81B5-34174683839B}">
      <dsp:nvSpPr>
        <dsp:cNvPr id="0" name=""/>
        <dsp:cNvSpPr/>
      </dsp:nvSpPr>
      <dsp:spPr>
        <a:xfrm>
          <a:off x="280613" y="1240802"/>
          <a:ext cx="2484276" cy="1654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itchFamily="34" charset="0"/>
              <a:cs typeface="Arial" pitchFamily="34" charset="0"/>
            </a:rPr>
            <a:t>Мы уверены, что каждый ребенок талантлив: он состоится в жизни в том или ином качестве – точно!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280613" y="1240802"/>
        <a:ext cx="2484276" cy="1654403"/>
      </dsp:txXfrm>
    </dsp:sp>
    <dsp:sp modelId="{18AB0C97-A637-4226-B8A6-7717B3FE791C}">
      <dsp:nvSpPr>
        <dsp:cNvPr id="0" name=""/>
        <dsp:cNvSpPr/>
      </dsp:nvSpPr>
      <dsp:spPr>
        <a:xfrm>
          <a:off x="2898321" y="1240802"/>
          <a:ext cx="2484276" cy="1654403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itchFamily="34" charset="0"/>
              <a:cs typeface="Arial" pitchFamily="34" charset="0"/>
            </a:rPr>
            <a:t>Мы готовы инвестировать время и силы в талантливого ребенка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2898321" y="1240802"/>
        <a:ext cx="2484276" cy="1654403"/>
      </dsp:txXfrm>
    </dsp:sp>
    <dsp:sp modelId="{A2CB41FA-13F8-40D5-96B8-F1A821DDAAD5}">
      <dsp:nvSpPr>
        <dsp:cNvPr id="0" name=""/>
        <dsp:cNvSpPr/>
      </dsp:nvSpPr>
      <dsp:spPr>
        <a:xfrm>
          <a:off x="5516030" y="1240802"/>
          <a:ext cx="2484276" cy="1654403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latin typeface="Arial" pitchFamily="34" charset="0"/>
              <a:cs typeface="Arial" pitchFamily="34" charset="0"/>
            </a:rPr>
            <a:t>Мы знаем, что путь будет непростым, но цель того стоит!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5516030" y="1240802"/>
        <a:ext cx="2484276" cy="165440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3FF8BF-C197-46DB-872D-C1A71641EF7A}">
      <dsp:nvSpPr>
        <dsp:cNvPr id="0" name=""/>
        <dsp:cNvSpPr/>
      </dsp:nvSpPr>
      <dsp:spPr>
        <a:xfrm>
          <a:off x="2822521" y="2139582"/>
          <a:ext cx="2959517" cy="2861058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Всероссийские образовательные центры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22521" y="2139582"/>
        <a:ext cx="2959517" cy="2861058"/>
      </dsp:txXfrm>
    </dsp:sp>
    <dsp:sp modelId="{8CAFCD0C-3205-4A61-B3E7-03CE17E65A78}">
      <dsp:nvSpPr>
        <dsp:cNvPr id="0" name=""/>
        <dsp:cNvSpPr/>
      </dsp:nvSpPr>
      <dsp:spPr>
        <a:xfrm>
          <a:off x="976391" y="1397671"/>
          <a:ext cx="2479049" cy="2211264"/>
        </a:xfrm>
        <a:prstGeom prst="gear6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Региональный центр выявления и поддержки одаренных детей</a:t>
          </a:r>
          <a:endParaRPr lang="ru-RU" sz="1400" kern="1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6391" y="1397671"/>
        <a:ext cx="2479049" cy="2211264"/>
      </dsp:txXfrm>
    </dsp:sp>
    <dsp:sp modelId="{445FE597-5379-4F79-8243-DD05813B128D}">
      <dsp:nvSpPr>
        <dsp:cNvPr id="0" name=""/>
        <dsp:cNvSpPr/>
      </dsp:nvSpPr>
      <dsp:spPr>
        <a:xfrm rot="20700000">
          <a:off x="2570754" y="186730"/>
          <a:ext cx="1947266" cy="1947266"/>
        </a:xfrm>
        <a:prstGeom prst="gear6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ВУЗы области</a:t>
          </a: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97846" y="613822"/>
        <a:ext cx="1093081" cy="1093081"/>
      </dsp:txXfrm>
    </dsp:sp>
    <dsp:sp modelId="{FF4C7B60-0002-4A37-B18F-0660C8C4911F}">
      <dsp:nvSpPr>
        <dsp:cNvPr id="0" name=""/>
        <dsp:cNvSpPr/>
      </dsp:nvSpPr>
      <dsp:spPr>
        <a:xfrm>
          <a:off x="2845998" y="1786495"/>
          <a:ext cx="3497860" cy="3497860"/>
        </a:xfrm>
        <a:prstGeom prst="circularArrow">
          <a:avLst>
            <a:gd name="adj1" fmla="val 4687"/>
            <a:gd name="adj2" fmla="val 299029"/>
            <a:gd name="adj3" fmla="val 2531995"/>
            <a:gd name="adj4" fmla="val 15827588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3DAC66A-A5D0-4F1D-AF75-CD0796E73EB0}">
      <dsp:nvSpPr>
        <dsp:cNvPr id="0" name=""/>
        <dsp:cNvSpPr/>
      </dsp:nvSpPr>
      <dsp:spPr>
        <a:xfrm>
          <a:off x="760376" y="1016660"/>
          <a:ext cx="2541414" cy="25414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3B08372-0936-4321-8A42-1DB6359DF702}">
      <dsp:nvSpPr>
        <dsp:cNvPr id="0" name=""/>
        <dsp:cNvSpPr/>
      </dsp:nvSpPr>
      <dsp:spPr>
        <a:xfrm>
          <a:off x="2120331" y="-243117"/>
          <a:ext cx="2740156" cy="274015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4E72131-DF42-44A3-9E73-DE1673348204}">
      <dsp:nvSpPr>
        <dsp:cNvPr id="0" name=""/>
        <dsp:cNvSpPr/>
      </dsp:nvSpPr>
      <dsp:spPr>
        <a:xfrm>
          <a:off x="216002" y="0"/>
          <a:ext cx="7949683" cy="496855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7CBC97-B430-48AF-A55D-F7271FE3F7A3}">
      <dsp:nvSpPr>
        <dsp:cNvPr id="0" name=""/>
        <dsp:cNvSpPr/>
      </dsp:nvSpPr>
      <dsp:spPr>
        <a:xfrm>
          <a:off x="1131567" y="3694615"/>
          <a:ext cx="182842" cy="18284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858D27-429B-4555-854B-1AA92EFBDA35}">
      <dsp:nvSpPr>
        <dsp:cNvPr id="0" name=""/>
        <dsp:cNvSpPr/>
      </dsp:nvSpPr>
      <dsp:spPr>
        <a:xfrm>
          <a:off x="1431557" y="3775417"/>
          <a:ext cx="2106883" cy="1182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8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Интеграция ресурсов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31557" y="3775417"/>
        <a:ext cx="2106883" cy="1182515"/>
      </dsp:txXfrm>
    </dsp:sp>
    <dsp:sp modelId="{17416121-AA87-425D-A8C7-25081FF608E5}">
      <dsp:nvSpPr>
        <dsp:cNvPr id="0" name=""/>
        <dsp:cNvSpPr/>
      </dsp:nvSpPr>
      <dsp:spPr>
        <a:xfrm>
          <a:off x="2121303" y="2743634"/>
          <a:ext cx="286188" cy="286188"/>
        </a:xfrm>
        <a:prstGeom prst="ellips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shade val="51000"/>
                <a:satMod val="130000"/>
              </a:schemeClr>
            </a:gs>
            <a:gs pos="80000">
              <a:schemeClr val="accent5">
                <a:hueOff val="-2483469"/>
                <a:satOff val="9953"/>
                <a:lumOff val="2157"/>
                <a:alphaOff val="0"/>
                <a:shade val="93000"/>
                <a:satMod val="13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19C03-EE32-471D-8742-7A7431750592}">
      <dsp:nvSpPr>
        <dsp:cNvPr id="0" name=""/>
        <dsp:cNvSpPr/>
      </dsp:nvSpPr>
      <dsp:spPr>
        <a:xfrm>
          <a:off x="2395497" y="2811491"/>
          <a:ext cx="2958953" cy="2081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164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учебных занятий по курсам Фонда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95497" y="2811491"/>
        <a:ext cx="2958953" cy="2081823"/>
      </dsp:txXfrm>
    </dsp:sp>
    <dsp:sp modelId="{9505C630-16E2-4441-92A3-C5163D2A7B46}">
      <dsp:nvSpPr>
        <dsp:cNvPr id="0" name=""/>
        <dsp:cNvSpPr/>
      </dsp:nvSpPr>
      <dsp:spPr>
        <a:xfrm>
          <a:off x="3393252" y="1985433"/>
          <a:ext cx="381584" cy="381584"/>
        </a:xfrm>
        <a:prstGeom prst="ellips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5721EB-E2F8-4851-B1D0-C7827688F881}">
      <dsp:nvSpPr>
        <dsp:cNvPr id="0" name=""/>
        <dsp:cNvSpPr/>
      </dsp:nvSpPr>
      <dsp:spPr>
        <a:xfrm>
          <a:off x="3600400" y="2160239"/>
          <a:ext cx="2947460" cy="1369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2194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Поддержка и развитие способностей детей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00400" y="2160239"/>
        <a:ext cx="2947460" cy="1369999"/>
      </dsp:txXfrm>
    </dsp:sp>
    <dsp:sp modelId="{9FDFB723-87D3-476B-A901-1B1E905AD6E6}">
      <dsp:nvSpPr>
        <dsp:cNvPr id="0" name=""/>
        <dsp:cNvSpPr/>
      </dsp:nvSpPr>
      <dsp:spPr>
        <a:xfrm>
          <a:off x="4871893" y="1393181"/>
          <a:ext cx="492880" cy="492880"/>
        </a:xfrm>
        <a:prstGeom prst="ellips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shade val="51000"/>
                <a:satMod val="130000"/>
              </a:schemeClr>
            </a:gs>
            <a:gs pos="80000">
              <a:schemeClr val="accent5">
                <a:hueOff val="-7450407"/>
                <a:satOff val="29858"/>
                <a:lumOff val="6471"/>
                <a:alphaOff val="0"/>
                <a:shade val="93000"/>
                <a:satMod val="13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915AB9-B990-4331-BCAC-CBBBA5A6B09A}">
      <dsp:nvSpPr>
        <dsp:cNvPr id="0" name=""/>
        <dsp:cNvSpPr/>
      </dsp:nvSpPr>
      <dsp:spPr>
        <a:xfrm>
          <a:off x="5187456" y="1512157"/>
          <a:ext cx="3168918" cy="3328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16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Привлечение высококвалифицированных педагогов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87456" y="1512157"/>
        <a:ext cx="3168918" cy="3328929"/>
      </dsp:txXfrm>
    </dsp:sp>
    <dsp:sp modelId="{B4DAC4CA-F5B6-43FC-9391-4A941CDE2BC8}">
      <dsp:nvSpPr>
        <dsp:cNvPr id="0" name=""/>
        <dsp:cNvSpPr/>
      </dsp:nvSpPr>
      <dsp:spPr>
        <a:xfrm>
          <a:off x="6483607" y="864098"/>
          <a:ext cx="628024" cy="628024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152DA5-ADA4-4AC8-A68B-335B60897B30}">
      <dsp:nvSpPr>
        <dsp:cNvPr id="0" name=""/>
        <dsp:cNvSpPr/>
      </dsp:nvSpPr>
      <dsp:spPr>
        <a:xfrm>
          <a:off x="6918549" y="936102"/>
          <a:ext cx="1866426" cy="36568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2777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Внедрение инновационных программ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918549" y="936102"/>
        <a:ext cx="1866426" cy="365685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77A191-14B3-46CD-AF25-060172540E0F}">
      <dsp:nvSpPr>
        <dsp:cNvPr id="0" name=""/>
        <dsp:cNvSpPr/>
      </dsp:nvSpPr>
      <dsp:spPr>
        <a:xfrm>
          <a:off x="2059282" y="2208327"/>
          <a:ext cx="139870" cy="13987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7643C-1BAC-4632-AC7D-82E554EA29A1}">
      <dsp:nvSpPr>
        <dsp:cNvPr id="0" name=""/>
        <dsp:cNvSpPr/>
      </dsp:nvSpPr>
      <dsp:spPr>
        <a:xfrm>
          <a:off x="1936756" y="2404682"/>
          <a:ext cx="139870" cy="139870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 w="25400" cap="flat" cmpd="sng" algn="ctr">
          <a:solidFill>
            <a:schemeClr val="accent3">
              <a:hueOff val="1250029"/>
              <a:satOff val="-1876"/>
              <a:lumOff val="-3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5D289-73B6-4DCC-9B2D-49F1C03AFFB9}">
      <dsp:nvSpPr>
        <dsp:cNvPr id="0" name=""/>
        <dsp:cNvSpPr/>
      </dsp:nvSpPr>
      <dsp:spPr>
        <a:xfrm>
          <a:off x="1790732" y="2574682"/>
          <a:ext cx="139870" cy="13987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 w="25400" cap="flat" cmpd="sng" algn="ctr">
          <a:solidFill>
            <a:schemeClr val="accent3">
              <a:hueOff val="2500059"/>
              <a:satOff val="-3751"/>
              <a:lumOff val="-61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B7BEE-1152-407B-B78B-24A2D9C02549}">
      <dsp:nvSpPr>
        <dsp:cNvPr id="0" name=""/>
        <dsp:cNvSpPr/>
      </dsp:nvSpPr>
      <dsp:spPr>
        <a:xfrm>
          <a:off x="1965290" y="232162"/>
          <a:ext cx="139870" cy="139870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A95FC-AABA-4432-853D-E5053C7671CE}">
      <dsp:nvSpPr>
        <dsp:cNvPr id="0" name=""/>
        <dsp:cNvSpPr/>
      </dsp:nvSpPr>
      <dsp:spPr>
        <a:xfrm>
          <a:off x="2152156" y="120808"/>
          <a:ext cx="139870" cy="13987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 w="25400" cap="flat" cmpd="sng" algn="ctr">
          <a:solidFill>
            <a:schemeClr val="accent3">
              <a:hueOff val="5000117"/>
              <a:satOff val="-7502"/>
              <a:lumOff val="-12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5EB03F-E114-4BA6-873E-DE3C4D4475BB}">
      <dsp:nvSpPr>
        <dsp:cNvPr id="0" name=""/>
        <dsp:cNvSpPr/>
      </dsp:nvSpPr>
      <dsp:spPr>
        <a:xfrm>
          <a:off x="2338463" y="9454"/>
          <a:ext cx="139870" cy="13987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 w="25400" cap="flat" cmpd="sng" algn="ctr">
          <a:solidFill>
            <a:schemeClr val="accent3">
              <a:hueOff val="6250147"/>
              <a:satOff val="-9378"/>
              <a:lumOff val="-15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1E4A3F-DC3A-47AA-A682-EB3A45BF645B}">
      <dsp:nvSpPr>
        <dsp:cNvPr id="0" name=""/>
        <dsp:cNvSpPr/>
      </dsp:nvSpPr>
      <dsp:spPr>
        <a:xfrm>
          <a:off x="2524770" y="120808"/>
          <a:ext cx="139870" cy="139870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5D9270-C5B8-48A9-8118-3CC4A8FCA311}">
      <dsp:nvSpPr>
        <dsp:cNvPr id="0" name=""/>
        <dsp:cNvSpPr/>
      </dsp:nvSpPr>
      <dsp:spPr>
        <a:xfrm>
          <a:off x="2711637" y="232162"/>
          <a:ext cx="139870" cy="139870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 w="25400" cap="flat" cmpd="sng" algn="ctr">
          <a:solidFill>
            <a:schemeClr val="accent3">
              <a:hueOff val="8750205"/>
              <a:satOff val="-13129"/>
              <a:lumOff val="-21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CF393C-AE71-469E-9732-4F1E7F965289}">
      <dsp:nvSpPr>
        <dsp:cNvPr id="0" name=""/>
        <dsp:cNvSpPr/>
      </dsp:nvSpPr>
      <dsp:spPr>
        <a:xfrm>
          <a:off x="2338463" y="244411"/>
          <a:ext cx="139870" cy="139870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 w="25400" cap="flat" cmpd="sng" algn="ctr">
          <a:solidFill>
            <a:schemeClr val="accent3">
              <a:hueOff val="10000235"/>
              <a:satOff val="-15004"/>
              <a:lumOff val="-24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8B518A-527B-4E07-8652-B52EDE4AEA53}">
      <dsp:nvSpPr>
        <dsp:cNvPr id="0" name=""/>
        <dsp:cNvSpPr/>
      </dsp:nvSpPr>
      <dsp:spPr>
        <a:xfrm>
          <a:off x="2338463" y="479368"/>
          <a:ext cx="139870" cy="139870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6DD65A-CDA6-444A-B27B-F3B3EB48168B}">
      <dsp:nvSpPr>
        <dsp:cNvPr id="0" name=""/>
        <dsp:cNvSpPr/>
      </dsp:nvSpPr>
      <dsp:spPr>
        <a:xfrm>
          <a:off x="1200480" y="3085580"/>
          <a:ext cx="3016718" cy="80917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539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участников</a:t>
          </a:r>
          <a:endParaRPr lang="ru-RU" sz="3300" kern="1200" dirty="0"/>
        </a:p>
      </dsp:txBody>
      <dsp:txXfrm>
        <a:off x="1200480" y="3085580"/>
        <a:ext cx="3016718" cy="809173"/>
      </dsp:txXfrm>
    </dsp:sp>
    <dsp:sp modelId="{8B947D2A-2B52-419E-BB31-5E6AD3FE60A5}">
      <dsp:nvSpPr>
        <dsp:cNvPr id="0" name=""/>
        <dsp:cNvSpPr/>
      </dsp:nvSpPr>
      <dsp:spPr>
        <a:xfrm>
          <a:off x="364057" y="2292738"/>
          <a:ext cx="1398700" cy="1398608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BC4EF-897E-42BD-BEFA-2FFF53209793}">
      <dsp:nvSpPr>
        <dsp:cNvPr id="0" name=""/>
        <dsp:cNvSpPr/>
      </dsp:nvSpPr>
      <dsp:spPr>
        <a:xfrm>
          <a:off x="2475536" y="1502866"/>
          <a:ext cx="3016718" cy="809173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8539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Образовательных курса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75536" y="1502866"/>
        <a:ext cx="3016718" cy="809173"/>
      </dsp:txXfrm>
    </dsp:sp>
    <dsp:sp modelId="{9EBF3923-DB8F-4E4A-BBEC-5B543262F9E4}">
      <dsp:nvSpPr>
        <dsp:cNvPr id="0" name=""/>
        <dsp:cNvSpPr/>
      </dsp:nvSpPr>
      <dsp:spPr>
        <a:xfrm>
          <a:off x="1639113" y="710024"/>
          <a:ext cx="1398700" cy="1398608"/>
        </a:xfrm>
        <a:prstGeom prst="ellipse">
          <a:avLst/>
        </a:prstGeom>
        <a:solidFill>
          <a:schemeClr val="accent3">
            <a:tint val="50000"/>
            <a:hueOff val="10752195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536BE6-7A5B-46F2-8969-C4730D46607A}">
      <dsp:nvSpPr>
        <dsp:cNvPr id="0" name=""/>
        <dsp:cNvSpPr/>
      </dsp:nvSpPr>
      <dsp:spPr>
        <a:xfrm>
          <a:off x="0" y="598041"/>
          <a:ext cx="6624736" cy="9594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1. Олимпиадная подготовка</a:t>
          </a:r>
          <a:endParaRPr lang="ru-RU" sz="4000" kern="1200" dirty="0"/>
        </a:p>
      </dsp:txBody>
      <dsp:txXfrm>
        <a:off x="0" y="598041"/>
        <a:ext cx="6624736" cy="959400"/>
      </dsp:txXfrm>
    </dsp:sp>
    <dsp:sp modelId="{59B6EA77-FEB0-4C45-B3A9-52BB1B050725}">
      <dsp:nvSpPr>
        <dsp:cNvPr id="0" name=""/>
        <dsp:cNvSpPr/>
      </dsp:nvSpPr>
      <dsp:spPr>
        <a:xfrm>
          <a:off x="0" y="1557441"/>
          <a:ext cx="6624736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335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3100" kern="1200" dirty="0"/>
        </a:p>
      </dsp:txBody>
      <dsp:txXfrm>
        <a:off x="0" y="1557441"/>
        <a:ext cx="6624736" cy="662400"/>
      </dsp:txXfrm>
    </dsp:sp>
    <dsp:sp modelId="{599C71B9-2F99-40C5-BC09-69EA5B4A0028}">
      <dsp:nvSpPr>
        <dsp:cNvPr id="0" name=""/>
        <dsp:cNvSpPr/>
      </dsp:nvSpPr>
      <dsp:spPr>
        <a:xfrm>
          <a:off x="0" y="2245403"/>
          <a:ext cx="6624736" cy="95940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2. Проектная деятельность</a:t>
          </a:r>
          <a:endParaRPr lang="ru-RU" sz="4000" kern="1200" dirty="0"/>
        </a:p>
      </dsp:txBody>
      <dsp:txXfrm>
        <a:off x="0" y="2245403"/>
        <a:ext cx="6624736" cy="9594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46F3DB-0E70-467B-BF51-C241F625CB03}">
      <dsp:nvSpPr>
        <dsp:cNvPr id="0" name=""/>
        <dsp:cNvSpPr/>
      </dsp:nvSpPr>
      <dsp:spPr>
        <a:xfrm>
          <a:off x="3284639" y="2421800"/>
          <a:ext cx="131973" cy="13197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8F27CF-802C-4EDF-AD82-D66C8FDA6602}">
      <dsp:nvSpPr>
        <dsp:cNvPr id="0" name=""/>
        <dsp:cNvSpPr/>
      </dsp:nvSpPr>
      <dsp:spPr>
        <a:xfrm>
          <a:off x="3169030" y="2607068"/>
          <a:ext cx="131973" cy="131973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CE5D5D-354B-4B65-895C-31CEBCA1B864}">
      <dsp:nvSpPr>
        <dsp:cNvPr id="0" name=""/>
        <dsp:cNvSpPr/>
      </dsp:nvSpPr>
      <dsp:spPr>
        <a:xfrm>
          <a:off x="3031251" y="2767471"/>
          <a:ext cx="131973" cy="131973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9CC62-EF15-4087-9236-B048476DF21D}">
      <dsp:nvSpPr>
        <dsp:cNvPr id="0" name=""/>
        <dsp:cNvSpPr/>
      </dsp:nvSpPr>
      <dsp:spPr>
        <a:xfrm>
          <a:off x="3195953" y="557209"/>
          <a:ext cx="131973" cy="13197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F39A0-06A7-46D3-83AE-8D1387CB8375}">
      <dsp:nvSpPr>
        <dsp:cNvPr id="0" name=""/>
        <dsp:cNvSpPr/>
      </dsp:nvSpPr>
      <dsp:spPr>
        <a:xfrm>
          <a:off x="3372269" y="452141"/>
          <a:ext cx="131973" cy="131973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FED29-726E-4860-9266-975562C9B34A}">
      <dsp:nvSpPr>
        <dsp:cNvPr id="0" name=""/>
        <dsp:cNvSpPr/>
      </dsp:nvSpPr>
      <dsp:spPr>
        <a:xfrm>
          <a:off x="3548057" y="347074"/>
          <a:ext cx="131973" cy="131973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A424BD-FD30-429D-AECF-37FF02265134}">
      <dsp:nvSpPr>
        <dsp:cNvPr id="0" name=""/>
        <dsp:cNvSpPr/>
      </dsp:nvSpPr>
      <dsp:spPr>
        <a:xfrm>
          <a:off x="3723845" y="452141"/>
          <a:ext cx="131973" cy="131973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CBFB6-AFC8-40A0-B547-5FB87125270B}">
      <dsp:nvSpPr>
        <dsp:cNvPr id="0" name=""/>
        <dsp:cNvSpPr/>
      </dsp:nvSpPr>
      <dsp:spPr>
        <a:xfrm>
          <a:off x="3900161" y="557209"/>
          <a:ext cx="131973" cy="131973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562B47-4063-43E7-AC59-7A8E6F86EA30}">
      <dsp:nvSpPr>
        <dsp:cNvPr id="0" name=""/>
        <dsp:cNvSpPr/>
      </dsp:nvSpPr>
      <dsp:spPr>
        <a:xfrm>
          <a:off x="3548057" y="568766"/>
          <a:ext cx="131973" cy="131973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E228AF-8BD2-4EB4-8473-0A87B7450CCA}">
      <dsp:nvSpPr>
        <dsp:cNvPr id="0" name=""/>
        <dsp:cNvSpPr/>
      </dsp:nvSpPr>
      <dsp:spPr>
        <a:xfrm>
          <a:off x="3548057" y="790458"/>
          <a:ext cx="131973" cy="13197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5FCA2B-7ACE-4CAB-AD5C-A3D70977B5D8}">
      <dsp:nvSpPr>
        <dsp:cNvPr id="0" name=""/>
        <dsp:cNvSpPr/>
      </dsp:nvSpPr>
      <dsp:spPr>
        <a:xfrm>
          <a:off x="2474324" y="3249523"/>
          <a:ext cx="2846395" cy="76348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487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участников</a:t>
          </a:r>
          <a:endParaRPr lang="ru-RU" sz="3100" kern="1200" dirty="0"/>
        </a:p>
      </dsp:txBody>
      <dsp:txXfrm>
        <a:off x="2474324" y="3249523"/>
        <a:ext cx="2846395" cy="763487"/>
      </dsp:txXfrm>
    </dsp:sp>
    <dsp:sp modelId="{ACABF8F5-69F6-421B-B261-3C613A34DC66}">
      <dsp:nvSpPr>
        <dsp:cNvPr id="0" name=""/>
        <dsp:cNvSpPr/>
      </dsp:nvSpPr>
      <dsp:spPr>
        <a:xfrm>
          <a:off x="1685125" y="2501445"/>
          <a:ext cx="1319730" cy="1319643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1889A8-52D5-48BF-A5B4-3964DA799377}">
      <dsp:nvSpPr>
        <dsp:cNvPr id="0" name=""/>
        <dsp:cNvSpPr/>
      </dsp:nvSpPr>
      <dsp:spPr>
        <a:xfrm>
          <a:off x="3677391" y="1756169"/>
          <a:ext cx="2846395" cy="763487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487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курса</a:t>
          </a:r>
          <a:endParaRPr lang="ru-RU" sz="3100" kern="1200" dirty="0"/>
        </a:p>
      </dsp:txBody>
      <dsp:txXfrm>
        <a:off x="3677391" y="1756169"/>
        <a:ext cx="2846395" cy="763487"/>
      </dsp:txXfrm>
    </dsp:sp>
    <dsp:sp modelId="{999AC713-A343-4589-A72D-03D35C4BA505}">
      <dsp:nvSpPr>
        <dsp:cNvPr id="0" name=""/>
        <dsp:cNvSpPr/>
      </dsp:nvSpPr>
      <dsp:spPr>
        <a:xfrm>
          <a:off x="2888192" y="1008091"/>
          <a:ext cx="1319730" cy="1319643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A447026-A62D-482C-B204-2D9D6648F21E}">
      <dsp:nvSpPr>
        <dsp:cNvPr id="0" name=""/>
        <dsp:cNvSpPr/>
      </dsp:nvSpPr>
      <dsp:spPr>
        <a:xfrm>
          <a:off x="1787870" y="-298270"/>
          <a:ext cx="2708445" cy="277052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43574C-EC54-4267-8C8A-E224720096F6}">
      <dsp:nvSpPr>
        <dsp:cNvPr id="0" name=""/>
        <dsp:cNvSpPr/>
      </dsp:nvSpPr>
      <dsp:spPr>
        <a:xfrm>
          <a:off x="2588851" y="811347"/>
          <a:ext cx="1102013" cy="55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2588851" y="811347"/>
        <a:ext cx="1102013" cy="550875"/>
      </dsp:txXfrm>
    </dsp:sp>
    <dsp:sp modelId="{CFDBA68B-3019-4AB0-82B7-7061F2F75499}">
      <dsp:nvSpPr>
        <dsp:cNvPr id="0" name=""/>
        <dsp:cNvSpPr/>
      </dsp:nvSpPr>
      <dsp:spPr>
        <a:xfrm>
          <a:off x="1599683" y="1234907"/>
          <a:ext cx="1983177" cy="198347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B30D1-7997-4FB9-AECE-EE7D75D272F7}">
      <dsp:nvSpPr>
        <dsp:cNvPr id="0" name=""/>
        <dsp:cNvSpPr/>
      </dsp:nvSpPr>
      <dsp:spPr>
        <a:xfrm>
          <a:off x="2040265" y="1957596"/>
          <a:ext cx="1102013" cy="55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/>
        </a:p>
      </dsp:txBody>
      <dsp:txXfrm>
        <a:off x="2040265" y="1957596"/>
        <a:ext cx="1102013" cy="550875"/>
      </dsp:txXfrm>
    </dsp:sp>
    <dsp:sp modelId="{4E8C1808-E768-46C0-94B3-A0C6A9887041}">
      <dsp:nvSpPr>
        <dsp:cNvPr id="0" name=""/>
        <dsp:cNvSpPr/>
      </dsp:nvSpPr>
      <dsp:spPr>
        <a:xfrm>
          <a:off x="1960399" y="2307924"/>
          <a:ext cx="2366367" cy="2110578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1F27C-C333-4E5F-9DEE-986644BBDF38}">
      <dsp:nvSpPr>
        <dsp:cNvPr id="0" name=""/>
        <dsp:cNvSpPr/>
      </dsp:nvSpPr>
      <dsp:spPr>
        <a:xfrm>
          <a:off x="2299645" y="3105493"/>
          <a:ext cx="1685640" cy="55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2 </a:t>
          </a:r>
          <a:r>
            <a:rPr lang="ru-RU" sz="2800" b="1" kern="1200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педагога</a:t>
          </a:r>
          <a:endParaRPr lang="ru-RU" sz="2800" b="1" kern="1200" dirty="0">
            <a:solidFill>
              <a:schemeClr val="accent6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99645" y="3105493"/>
        <a:ext cx="1685640" cy="55087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742CE2-A3FE-41CA-9F68-C34478C59F5A}">
      <dsp:nvSpPr>
        <dsp:cNvPr id="0" name=""/>
        <dsp:cNvSpPr/>
      </dsp:nvSpPr>
      <dsp:spPr>
        <a:xfrm>
          <a:off x="2153641" y="2024744"/>
          <a:ext cx="122576" cy="12257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CEBE49-05EF-46A8-BC88-79D7017DBA29}">
      <dsp:nvSpPr>
        <dsp:cNvPr id="0" name=""/>
        <dsp:cNvSpPr/>
      </dsp:nvSpPr>
      <dsp:spPr>
        <a:xfrm>
          <a:off x="2046264" y="2196822"/>
          <a:ext cx="122576" cy="122576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9135E-96A4-472F-8C7B-947672FA86A1}">
      <dsp:nvSpPr>
        <dsp:cNvPr id="0" name=""/>
        <dsp:cNvSpPr/>
      </dsp:nvSpPr>
      <dsp:spPr>
        <a:xfrm>
          <a:off x="1918293" y="2345804"/>
          <a:ext cx="122576" cy="122576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C4224-1BE0-4BA6-B12F-408B5D511FBE}">
      <dsp:nvSpPr>
        <dsp:cNvPr id="0" name=""/>
        <dsp:cNvSpPr/>
      </dsp:nvSpPr>
      <dsp:spPr>
        <a:xfrm>
          <a:off x="2071269" y="292907"/>
          <a:ext cx="122576" cy="122576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8CEF0-ADC0-440A-AF86-E4D31E43489E}">
      <dsp:nvSpPr>
        <dsp:cNvPr id="0" name=""/>
        <dsp:cNvSpPr/>
      </dsp:nvSpPr>
      <dsp:spPr>
        <a:xfrm>
          <a:off x="2235032" y="195320"/>
          <a:ext cx="122576" cy="122576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FBB4A3-C8D2-420C-9DC1-1F1769AD81B6}">
      <dsp:nvSpPr>
        <dsp:cNvPr id="0" name=""/>
        <dsp:cNvSpPr/>
      </dsp:nvSpPr>
      <dsp:spPr>
        <a:xfrm>
          <a:off x="2398305" y="97734"/>
          <a:ext cx="122576" cy="122576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2D26C4-286F-4CFA-B428-A4DA3E81B12B}">
      <dsp:nvSpPr>
        <dsp:cNvPr id="0" name=""/>
        <dsp:cNvSpPr/>
      </dsp:nvSpPr>
      <dsp:spPr>
        <a:xfrm>
          <a:off x="2561577" y="195320"/>
          <a:ext cx="122576" cy="122576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6AE30C-93FD-47C2-A9BB-10EDC3DB6FB9}">
      <dsp:nvSpPr>
        <dsp:cNvPr id="0" name=""/>
        <dsp:cNvSpPr/>
      </dsp:nvSpPr>
      <dsp:spPr>
        <a:xfrm>
          <a:off x="2725340" y="292907"/>
          <a:ext cx="122576" cy="122576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339C25-39D8-4A66-9E17-0095383B0005}">
      <dsp:nvSpPr>
        <dsp:cNvPr id="0" name=""/>
        <dsp:cNvSpPr/>
      </dsp:nvSpPr>
      <dsp:spPr>
        <a:xfrm>
          <a:off x="2398305" y="303641"/>
          <a:ext cx="122576" cy="122576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41EEE3-E60F-49D8-9AC5-1AAA57129412}">
      <dsp:nvSpPr>
        <dsp:cNvPr id="0" name=""/>
        <dsp:cNvSpPr/>
      </dsp:nvSpPr>
      <dsp:spPr>
        <a:xfrm>
          <a:off x="2398305" y="509549"/>
          <a:ext cx="122576" cy="122576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A079D-5374-4BA9-A4C5-52E32D3EE06B}">
      <dsp:nvSpPr>
        <dsp:cNvPr id="0" name=""/>
        <dsp:cNvSpPr/>
      </dsp:nvSpPr>
      <dsp:spPr>
        <a:xfrm>
          <a:off x="1401019" y="2793536"/>
          <a:ext cx="2643739" cy="7091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592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участник</a:t>
          </a:r>
          <a:endParaRPr lang="ru-RU" sz="2800" kern="1200" dirty="0"/>
        </a:p>
      </dsp:txBody>
      <dsp:txXfrm>
        <a:off x="1401019" y="2793536"/>
        <a:ext cx="2643739" cy="709129"/>
      </dsp:txXfrm>
    </dsp:sp>
    <dsp:sp modelId="{638969CE-2569-4E7A-9F83-56FBA75EEF87}">
      <dsp:nvSpPr>
        <dsp:cNvPr id="0" name=""/>
        <dsp:cNvSpPr/>
      </dsp:nvSpPr>
      <dsp:spPr>
        <a:xfrm rot="20695099">
          <a:off x="668009" y="2098719"/>
          <a:ext cx="1225769" cy="1225688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F9E3C-F231-451D-B67E-9391B55CECC0}">
      <dsp:nvSpPr>
        <dsp:cNvPr id="0" name=""/>
        <dsp:cNvSpPr/>
      </dsp:nvSpPr>
      <dsp:spPr>
        <a:xfrm>
          <a:off x="2518430" y="1406505"/>
          <a:ext cx="2643739" cy="709129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9592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интенсивов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18430" y="1406505"/>
        <a:ext cx="2643739" cy="709129"/>
      </dsp:txXfrm>
    </dsp:sp>
    <dsp:sp modelId="{43D870A1-F8F5-4716-8D2D-D299ECD7DE08}">
      <dsp:nvSpPr>
        <dsp:cNvPr id="0" name=""/>
        <dsp:cNvSpPr/>
      </dsp:nvSpPr>
      <dsp:spPr>
        <a:xfrm>
          <a:off x="1785420" y="711688"/>
          <a:ext cx="1225769" cy="1225688"/>
        </a:xfrm>
        <a:prstGeom prst="ellipse">
          <a:avLst/>
        </a:prstGeom>
        <a:solidFill>
          <a:schemeClr val="accent5">
            <a:tint val="50000"/>
            <a:hueOff val="-10682366"/>
            <a:satOff val="47617"/>
            <a:lumOff val="4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9913A2-ACAC-4A77-96DE-D6CDAB0E3355}">
      <dsp:nvSpPr>
        <dsp:cNvPr id="0" name=""/>
        <dsp:cNvSpPr/>
      </dsp:nvSpPr>
      <dsp:spPr>
        <a:xfrm>
          <a:off x="3073355" y="2364595"/>
          <a:ext cx="131210" cy="13121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2327A9-BE34-44DB-B10C-95C74B09191D}">
      <dsp:nvSpPr>
        <dsp:cNvPr id="0" name=""/>
        <dsp:cNvSpPr/>
      </dsp:nvSpPr>
      <dsp:spPr>
        <a:xfrm>
          <a:off x="2958415" y="2548792"/>
          <a:ext cx="131210" cy="131210"/>
        </a:xfrm>
        <a:prstGeom prst="ellipse">
          <a:avLst/>
        </a:prstGeom>
        <a:solidFill>
          <a:schemeClr val="accent5">
            <a:hueOff val="-1103764"/>
            <a:satOff val="4423"/>
            <a:lumOff val="959"/>
            <a:alphaOff val="0"/>
          </a:schemeClr>
        </a:solidFill>
        <a:ln w="25400" cap="flat" cmpd="sng" algn="ctr">
          <a:solidFill>
            <a:schemeClr val="accent5">
              <a:hueOff val="-1103764"/>
              <a:satOff val="4423"/>
              <a:lumOff val="9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991E7E-15E8-49BE-9637-15A6EA34794F}">
      <dsp:nvSpPr>
        <dsp:cNvPr id="0" name=""/>
        <dsp:cNvSpPr/>
      </dsp:nvSpPr>
      <dsp:spPr>
        <a:xfrm>
          <a:off x="2821432" y="2708267"/>
          <a:ext cx="131210" cy="131210"/>
        </a:xfrm>
        <a:prstGeom prst="ellipse">
          <a:avLst/>
        </a:prstGeom>
        <a:solidFill>
          <a:schemeClr val="accent5">
            <a:hueOff val="-2207528"/>
            <a:satOff val="8847"/>
            <a:lumOff val="1917"/>
            <a:alphaOff val="0"/>
          </a:schemeClr>
        </a:solidFill>
        <a:ln w="25400" cap="flat" cmpd="sng" algn="ctr">
          <a:solidFill>
            <a:schemeClr val="accent5">
              <a:hueOff val="-2207528"/>
              <a:satOff val="8847"/>
              <a:lumOff val="19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A5613-9BBB-4AFC-AF50-F8FB1697D8F1}">
      <dsp:nvSpPr>
        <dsp:cNvPr id="0" name=""/>
        <dsp:cNvSpPr/>
      </dsp:nvSpPr>
      <dsp:spPr>
        <a:xfrm>
          <a:off x="2985182" y="510785"/>
          <a:ext cx="131210" cy="131210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2104B0-1E03-49A5-B578-822A61DAE4A1}">
      <dsp:nvSpPr>
        <dsp:cNvPr id="0" name=""/>
        <dsp:cNvSpPr/>
      </dsp:nvSpPr>
      <dsp:spPr>
        <a:xfrm>
          <a:off x="3160478" y="406325"/>
          <a:ext cx="131210" cy="131210"/>
        </a:xfrm>
        <a:prstGeom prst="ellipse">
          <a:avLst/>
        </a:prstGeom>
        <a:solidFill>
          <a:schemeClr val="accent5">
            <a:hueOff val="-4415056"/>
            <a:satOff val="17694"/>
            <a:lumOff val="3835"/>
            <a:alphaOff val="0"/>
          </a:schemeClr>
        </a:solidFill>
        <a:ln w="25400" cap="flat" cmpd="sng" algn="ctr">
          <a:solidFill>
            <a:schemeClr val="accent5">
              <a:hueOff val="-4415056"/>
              <a:satOff val="17694"/>
              <a:lumOff val="38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C153F-A327-4D28-B52A-C5FE51FE4CA6}">
      <dsp:nvSpPr>
        <dsp:cNvPr id="0" name=""/>
        <dsp:cNvSpPr/>
      </dsp:nvSpPr>
      <dsp:spPr>
        <a:xfrm>
          <a:off x="3335250" y="301865"/>
          <a:ext cx="131210" cy="131210"/>
        </a:xfrm>
        <a:prstGeom prst="ellipse">
          <a:avLst/>
        </a:prstGeom>
        <a:solidFill>
          <a:schemeClr val="accent5">
            <a:hueOff val="-5518820"/>
            <a:satOff val="22117"/>
            <a:lumOff val="4793"/>
            <a:alphaOff val="0"/>
          </a:schemeClr>
        </a:solidFill>
        <a:ln w="25400" cap="flat" cmpd="sng" algn="ctr">
          <a:solidFill>
            <a:schemeClr val="accent5">
              <a:hueOff val="-5518820"/>
              <a:satOff val="22117"/>
              <a:lumOff val="47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68658-FA3E-4018-BF69-A9B896A21026}">
      <dsp:nvSpPr>
        <dsp:cNvPr id="0" name=""/>
        <dsp:cNvSpPr/>
      </dsp:nvSpPr>
      <dsp:spPr>
        <a:xfrm>
          <a:off x="3510022" y="406325"/>
          <a:ext cx="131210" cy="131210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CE65A3-5355-4112-8609-CA3146A29FD7}">
      <dsp:nvSpPr>
        <dsp:cNvPr id="0" name=""/>
        <dsp:cNvSpPr/>
      </dsp:nvSpPr>
      <dsp:spPr>
        <a:xfrm>
          <a:off x="3685318" y="510785"/>
          <a:ext cx="131210" cy="131210"/>
        </a:xfrm>
        <a:prstGeom prst="ellipse">
          <a:avLst/>
        </a:prstGeom>
        <a:solidFill>
          <a:schemeClr val="accent5">
            <a:hueOff val="-7726349"/>
            <a:satOff val="30964"/>
            <a:lumOff val="6711"/>
            <a:alphaOff val="0"/>
          </a:schemeClr>
        </a:solidFill>
        <a:ln w="25400" cap="flat" cmpd="sng" algn="ctr">
          <a:solidFill>
            <a:schemeClr val="accent5">
              <a:hueOff val="-7726349"/>
              <a:satOff val="30964"/>
              <a:lumOff val="67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E8DE27-8F43-4293-B4D6-F4F7C203E8FC}">
      <dsp:nvSpPr>
        <dsp:cNvPr id="0" name=""/>
        <dsp:cNvSpPr/>
      </dsp:nvSpPr>
      <dsp:spPr>
        <a:xfrm>
          <a:off x="3335250" y="522275"/>
          <a:ext cx="131210" cy="131210"/>
        </a:xfrm>
        <a:prstGeom prst="ellipse">
          <a:avLst/>
        </a:prstGeom>
        <a:solidFill>
          <a:schemeClr val="accent5">
            <a:hueOff val="-8830112"/>
            <a:satOff val="35388"/>
            <a:lumOff val="7669"/>
            <a:alphaOff val="0"/>
          </a:schemeClr>
        </a:solidFill>
        <a:ln w="25400" cap="flat" cmpd="sng" algn="ctr">
          <a:solidFill>
            <a:schemeClr val="accent5">
              <a:hueOff val="-8830112"/>
              <a:satOff val="35388"/>
              <a:lumOff val="76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868DDD-A978-42D1-B916-C795E00E1B13}">
      <dsp:nvSpPr>
        <dsp:cNvPr id="0" name=""/>
        <dsp:cNvSpPr/>
      </dsp:nvSpPr>
      <dsp:spPr>
        <a:xfrm>
          <a:off x="3335250" y="742685"/>
          <a:ext cx="131210" cy="131210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C8C0F-5B69-42E7-855D-0184FAC91B7C}">
      <dsp:nvSpPr>
        <dsp:cNvPr id="0" name=""/>
        <dsp:cNvSpPr/>
      </dsp:nvSpPr>
      <dsp:spPr>
        <a:xfrm>
          <a:off x="2267726" y="3187532"/>
          <a:ext cx="2829937" cy="759073"/>
        </a:xfrm>
        <a:prstGeom prst="roundRect">
          <a:avLst/>
        </a:prstGeom>
        <a:solidFill>
          <a:srgbClr val="89E7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00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Направления в </a:t>
          </a:r>
          <a:r>
            <a:rPr lang="ru-RU" sz="20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УниЛаб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7726" y="3187532"/>
        <a:ext cx="2829937" cy="759073"/>
      </dsp:txXfrm>
    </dsp:sp>
    <dsp:sp modelId="{CBFCEF25-0643-45A9-8991-446E22D0AEA2}">
      <dsp:nvSpPr>
        <dsp:cNvPr id="0" name=""/>
        <dsp:cNvSpPr/>
      </dsp:nvSpPr>
      <dsp:spPr>
        <a:xfrm>
          <a:off x="1483090" y="2443780"/>
          <a:ext cx="1312100" cy="1312012"/>
        </a:xfrm>
        <a:prstGeom prst="ellipse">
          <a:avLst/>
        </a:prstGeom>
        <a:solidFill>
          <a:srgbClr val="89E72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97AFF5-9EEC-4D97-81A1-B2E7EC6B63B7}">
      <dsp:nvSpPr>
        <dsp:cNvPr id="0" name=""/>
        <dsp:cNvSpPr/>
      </dsp:nvSpPr>
      <dsp:spPr>
        <a:xfrm>
          <a:off x="3463836" y="1702813"/>
          <a:ext cx="2829937" cy="759073"/>
        </a:xfrm>
        <a:prstGeom prst="roundRect">
          <a:avLst/>
        </a:prstGeom>
        <a:solidFill>
          <a:srgbClr val="61E3F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9003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Участников олимпиады</a:t>
          </a:r>
          <a:r>
            <a:rPr lang="ru-RU" sz="1800" kern="1200" dirty="0" smtClean="0"/>
            <a:t> «</a:t>
          </a:r>
          <a:r>
            <a:rPr lang="ru-RU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Изумруд</a:t>
          </a:r>
          <a:r>
            <a:rPr lang="ru-RU" sz="1800" kern="1200" dirty="0" smtClean="0"/>
            <a:t>»</a:t>
          </a:r>
          <a:endParaRPr lang="ru-RU" sz="1800" kern="1200" dirty="0"/>
        </a:p>
      </dsp:txBody>
      <dsp:txXfrm>
        <a:off x="3463836" y="1702813"/>
        <a:ext cx="2829937" cy="759073"/>
      </dsp:txXfrm>
    </dsp:sp>
    <dsp:sp modelId="{346E3687-ADE0-446D-AF53-85E5CB68444A}">
      <dsp:nvSpPr>
        <dsp:cNvPr id="0" name=""/>
        <dsp:cNvSpPr/>
      </dsp:nvSpPr>
      <dsp:spPr>
        <a:xfrm>
          <a:off x="2679200" y="959060"/>
          <a:ext cx="1312100" cy="1312012"/>
        </a:xfrm>
        <a:prstGeom prst="ellipse">
          <a:avLst/>
        </a:prstGeom>
        <a:solidFill>
          <a:srgbClr val="61E3F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7A48E-89CA-4A53-961A-E07B47F51B57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83522-2EFA-4986-B9FD-E2C837B598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901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83522-2EFA-4986-B9FD-E2C837B5985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3562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57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3946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405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2"/>
            <a:ext cx="7772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2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2868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3927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2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2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576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4191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822454" y="269877"/>
            <a:ext cx="5413375" cy="542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932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2186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913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5204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61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629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857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307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529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85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0194" y="263463"/>
            <a:ext cx="86436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0349" y="1299728"/>
            <a:ext cx="707135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78800" y="6268642"/>
            <a:ext cx="814070" cy="8874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412750">
              <a:lnSpc>
                <a:spcPts val="2735"/>
              </a:lnSpc>
            </a:pPr>
            <a:fld id="{81D60167-4931-47E6-BA6A-407CBD079E47}" type="slidenum">
              <a:rPr spc="10" dirty="0">
                <a:solidFill>
                  <a:prstClr val="black"/>
                </a:solidFill>
              </a:rPr>
              <a:pPr marL="412750">
                <a:lnSpc>
                  <a:spcPts val="2735"/>
                </a:lnSpc>
              </a:pPr>
              <a:t>‹#›</a:t>
            </a:fld>
            <a:endParaRPr spc="10" dirty="0">
              <a:solidFill>
                <a:prstClr val="black"/>
              </a:solidFill>
            </a:endParaRPr>
          </a:p>
          <a:p>
            <a:pPr marL="12700">
              <a:spcBef>
                <a:spcPts val="150"/>
              </a:spcBef>
            </a:pPr>
            <a:r>
              <a:rPr sz="1100" b="0" spc="15" dirty="0">
                <a:solidFill>
                  <a:prstClr val="black"/>
                </a:solidFill>
              </a:rPr>
              <a:t>ЦМИТ </a:t>
            </a:r>
            <a:r>
              <a:rPr sz="1100" b="0" spc="10" dirty="0">
                <a:solidFill>
                  <a:prstClr val="black"/>
                </a:solidFill>
              </a:rPr>
              <a:t>|</a:t>
            </a:r>
            <a:r>
              <a:rPr sz="1100" b="0" spc="-175" dirty="0">
                <a:solidFill>
                  <a:prstClr val="black"/>
                </a:solidFill>
              </a:rPr>
              <a:t> </a:t>
            </a:r>
            <a:r>
              <a:rPr sz="1100" b="0" spc="-25" dirty="0">
                <a:solidFill>
                  <a:prstClr val="black"/>
                </a:solidFill>
              </a:rPr>
              <a:t>2013</a:t>
            </a:r>
            <a:endParaRPr sz="1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573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8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11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jpeg"/><Relationship Id="rId7" Type="http://schemas.openxmlformats.org/officeDocument/2006/relationships/image" Target="../media/image3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31.jpe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37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Data" Target="../diagrams/data2.xml"/><Relationship Id="rId5" Type="http://schemas.openxmlformats.org/officeDocument/2006/relationships/diagramQuickStyle" Target="../diagrams/quickStyle1.xml"/><Relationship Id="rId15" Type="http://schemas.microsoft.com/office/2007/relationships/diagramDrawing" Target="../diagrams/drawing2.xml"/><Relationship Id="rId10" Type="http://schemas.openxmlformats.org/officeDocument/2006/relationships/image" Target="../media/image1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3.png"/><Relationship Id="rId14" Type="http://schemas.openxmlformats.org/officeDocument/2006/relationships/diagramColors" Target="../diagrams/colors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56" y="2060848"/>
            <a:ext cx="8278688" cy="1470025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Практики сетевого взаимодействия МОУ Лицей и Фонда поддержки талантливых детей и молодежи «Золотое сечение».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Взгляд изнутри.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52450"/>
            <a:ext cx="9144000" cy="288032"/>
          </a:xfrm>
          <a:prstGeom prst="rect">
            <a:avLst/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0" y="714749"/>
            <a:ext cx="9144000" cy="45719"/>
          </a:xfrm>
          <a:prstGeom prst="rect">
            <a:avLst/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669360"/>
            <a:ext cx="9144000" cy="45719"/>
          </a:xfrm>
          <a:prstGeom prst="rect">
            <a:avLst/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76" r="61138" b="50000"/>
          <a:stretch/>
        </p:blipFill>
        <p:spPr bwMode="auto">
          <a:xfrm>
            <a:off x="8244408" y="6237312"/>
            <a:ext cx="660850" cy="336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176" r="61138" b="50000"/>
          <a:stretch/>
        </p:blipFill>
        <p:spPr bwMode="auto">
          <a:xfrm rot="10800000">
            <a:off x="179512" y="6296878"/>
            <a:ext cx="660850" cy="336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11660" y="6161295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Качканар, 2021</a:t>
            </a:r>
            <a:endParaRPr lang="ru-RU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624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Как строилась работа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467628910"/>
              </p:ext>
            </p:extLst>
          </p:nvPr>
        </p:nvGraphicFramePr>
        <p:xfrm>
          <a:off x="323528" y="1916832"/>
          <a:ext cx="6624736" cy="377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417" t="11112" r="65352" b="47569"/>
          <a:stretch/>
        </p:blipFill>
        <p:spPr bwMode="auto">
          <a:xfrm>
            <a:off x="7227261" y="3861048"/>
            <a:ext cx="1678496" cy="16784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716" t="20942" r="13959" b="33629"/>
          <a:stretch/>
        </p:blipFill>
        <p:spPr bwMode="auto">
          <a:xfrm>
            <a:off x="7107212" y="1988840"/>
            <a:ext cx="1728193" cy="172819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1288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Дистанционные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185312309"/>
              </p:ext>
            </p:extLst>
          </p:nvPr>
        </p:nvGraphicFramePr>
        <p:xfrm>
          <a:off x="755576" y="836712"/>
          <a:ext cx="8208912" cy="436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95936" y="2118478"/>
            <a:ext cx="936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5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3573016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530120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2020 году программы с применением дистанционных технологий освоили 10 учащихся по трем направлениям: «Олимпиадная разминка: химия», «Олимпиадная разминка: биология», «Введение в анатомию человека».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467939" y="5277798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460827" y="5310916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1679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edia.istockphoto.com/vectors/businesswoman-with-social-media-icons-vector-id95706429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3888" y="3068960"/>
            <a:ext cx="991449" cy="937229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964488" cy="922114"/>
          </a:xfrm>
        </p:spPr>
        <p:txBody>
          <a:bodyPr>
            <a:noAutofit/>
          </a:bodyPr>
          <a:lstStyle/>
          <a:p>
            <a:r>
              <a:rPr lang="ru-RU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Программы повышения квалификации</a:t>
            </a:r>
            <a:endParaRPr lang="ru-RU" sz="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0537" y="5705872"/>
            <a:ext cx="8229600" cy="1152128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Фондом «Золотое сечение», совместно с АНОО СО «Дворец молодежи»  проведены курсы повышения квалификации «Методический консалтинг педагогов по работе с одаренными детьми» для педагогов, работающих по курсам Фонда.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2574744264"/>
              </p:ext>
            </p:extLst>
          </p:nvPr>
        </p:nvGraphicFramePr>
        <p:xfrm>
          <a:off x="1524000" y="1340768"/>
          <a:ext cx="6096000" cy="4120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s://i.inspiremeeducation.com/images/001/img-14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72" t="4356" r="31649"/>
          <a:stretch/>
        </p:blipFill>
        <p:spPr bwMode="auto">
          <a:xfrm>
            <a:off x="3779912" y="1412776"/>
            <a:ext cx="1812653" cy="1794892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170964" y="5691063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460432" y="5691062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3806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s://sun9-70.userapi.com/impg/wiYRIC5gZHDpPlVkdUfGsN3sWHeCeJGYA6bsYQ/1FdD9N1L9HE.jpg?size=1280x848&amp;quality=96&amp;sign=74ce6bd6ec5fe6c2f99d2d1eccf186df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1648"/>
          <a:stretch/>
        </p:blipFill>
        <p:spPr bwMode="auto">
          <a:xfrm>
            <a:off x="-1" y="0"/>
            <a:ext cx="4476901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63" y="3501008"/>
            <a:ext cx="4480137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9" y="0"/>
            <a:ext cx="4497192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" y="3501008"/>
            <a:ext cx="4475989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1164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003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Образовательные интенсивы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2431427530"/>
              </p:ext>
            </p:extLst>
          </p:nvPr>
        </p:nvGraphicFramePr>
        <p:xfrm>
          <a:off x="1836423" y="1344638"/>
          <a:ext cx="5830179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Объект 2"/>
          <p:cNvSpPr txBox="1">
            <a:spLocks/>
          </p:cNvSpPr>
          <p:nvPr/>
        </p:nvSpPr>
        <p:spPr>
          <a:xfrm>
            <a:off x="331913" y="19972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74003" y="219042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36713" y="230202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00336" y="1959182"/>
            <a:ext cx="264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ЛОКАЦИЯ: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ЗАГОРОДНЫЙ ОБРАЗОВАТЕЛЬНЫЙ ЦЕНТР «ТАВАТУЙ»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954" y="2182540"/>
            <a:ext cx="72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sz="6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947" y="5157071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Реализуются в сотрудничестве «Золотого сечения» с высшими учебными заведениями Екатеринбурга. В 2020 году  21 учащийся лицея прошел отбор на 7 образовательных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интенсивов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«Олимпиадная разминка: химия», «Олимпиадная разминка: биология», «Экология и Я», «Основы медицинской биологии и химии: шаг в науку»», «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Smart Micro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», «Турнирная химическая смена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Challenge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», «Проектная химическая смена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EasyChemCamp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». 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3580" y="3622412"/>
            <a:ext cx="154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979" t="50000"/>
          <a:stretch/>
        </p:blipFill>
        <p:spPr bwMode="auto">
          <a:xfrm>
            <a:off x="0" y="2039126"/>
            <a:ext cx="421953" cy="589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539947" y="5073661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650684" y="5073660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6506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Делимся опытом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Февральский онлайн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семинар</a:t>
            </a:r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«Возможности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лабораторий открытого доступа в сопровождении проектной и изобретательской деятельности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обучающихся»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019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45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72309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Сотрудничество с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УрФУ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06443984"/>
              </p:ext>
            </p:extLst>
          </p:nvPr>
        </p:nvGraphicFramePr>
        <p:xfrm>
          <a:off x="1115616" y="1340768"/>
          <a:ext cx="777686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87824" y="3933056"/>
            <a:ext cx="648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55368" y="2483891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5411380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2020 году 5 участников прошли отбор на обучение в Уральской научно-исследовательской лаборатории по двум направлениям: химия и математика.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12 учащихся прошли финальный отбор многопрофильной олимпиады «Изумруд» по направлению химия.</a:t>
            </a:r>
          </a:p>
          <a:p>
            <a:endParaRPr lang="ru-RU" dirty="0"/>
          </a:p>
        </p:txBody>
      </p:sp>
      <p:pic>
        <p:nvPicPr>
          <p:cNvPr id="8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92452" y="5374315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712742" y="5411380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76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4art.uralschool.ru/upload/sc4art_new/images/big/07/bd/07bdb96e7be01cc210e62eb9f7723555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911"/>
          <a:stretch/>
        </p:blipFill>
        <p:spPr bwMode="auto">
          <a:xfrm>
            <a:off x="4355976" y="-7378"/>
            <a:ext cx="478802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30" name="Picture 6" descr="https://4art.uralschool.ru/upload/sc4art_new/images/big/00/4b/004b76d66002a64f510da2a452bd24e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0"/>
            <a:ext cx="5063552" cy="3797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4art.uralschool.ru/upload/sc4art_new/images/big/9f/bd/9fbdbdb462857562245d32fe78128f3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" y="3060336"/>
            <a:ext cx="5063552" cy="3797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080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Курс на ОЦ «Сириус»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772816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Курсы повышения квалификации для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педагогов.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Пригласительный школьный этап     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Всероссийской олимпиады в онлайн-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формате.</a:t>
            </a: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Охват: 40 участников.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6" descr="https://sochisirius.ru/bundles/app/v2/frontend/images/logo.png?version=2.7_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687"/>
          <a:stretch/>
        </p:blipFill>
        <p:spPr bwMode="auto">
          <a:xfrm>
            <a:off x="134864" y="1772816"/>
            <a:ext cx="730696" cy="658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sochisirius.ru/bundles/app/v2/frontend/images/logo.png?version=2.7_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4687"/>
          <a:stretch/>
        </p:blipFill>
        <p:spPr bwMode="auto">
          <a:xfrm>
            <a:off x="107504" y="3429000"/>
            <a:ext cx="730696" cy="658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60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250"/>
            <a:ext cx="9144000" cy="6492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zh-CN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Мотивационная  среда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0456" y="1372642"/>
            <a:ext cx="5008934" cy="28257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совокупность </a:t>
            </a:r>
            <a:r>
              <a:rPr lang="ru-RU" dirty="0">
                <a:latin typeface="Arial" pitchFamily="34" charset="0"/>
                <a:cs typeface="Arial" pitchFamily="34" charset="0"/>
              </a:rPr>
              <a:t>условий, определяющих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направленность и величину усилий, прилагаемых для достижения целей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деятельности</a:t>
            </a:r>
          </a:p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61" t="19748" r="20708" b="26651"/>
          <a:stretch>
            <a:fillRect/>
          </a:stretch>
        </p:blipFill>
        <p:spPr bwMode="auto">
          <a:xfrm>
            <a:off x="5436095" y="1412776"/>
            <a:ext cx="3159125" cy="252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60" t="13800" b="16701"/>
          <a:stretch>
            <a:fillRect/>
          </a:stretch>
        </p:blipFill>
        <p:spPr bwMode="auto">
          <a:xfrm>
            <a:off x="213420" y="4145608"/>
            <a:ext cx="4392612" cy="252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5" t="14088" r="5801" b="17172"/>
          <a:stretch>
            <a:fillRect/>
          </a:stretch>
        </p:blipFill>
        <p:spPr bwMode="auto">
          <a:xfrm>
            <a:off x="4749800" y="4145608"/>
            <a:ext cx="4242031" cy="252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611" t="26110" r="42674" b="52832"/>
          <a:stretch/>
        </p:blipFill>
        <p:spPr bwMode="auto">
          <a:xfrm>
            <a:off x="528230" y="1346900"/>
            <a:ext cx="314810" cy="396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777" t="71600" r="12587" b="8029"/>
          <a:stretch/>
        </p:blipFill>
        <p:spPr bwMode="auto">
          <a:xfrm rot="10800000">
            <a:off x="8527945" y="3693515"/>
            <a:ext cx="516681" cy="410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59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6541" r="66633" b="72957"/>
          <a:stretch/>
        </p:blipFill>
        <p:spPr bwMode="auto">
          <a:xfrm>
            <a:off x="8100392" y="6017477"/>
            <a:ext cx="680483" cy="496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3845384" y="4467818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30" t="36972" r="37069" b="42850"/>
          <a:stretch/>
        </p:blipFill>
        <p:spPr bwMode="auto">
          <a:xfrm>
            <a:off x="5106501" y="4736973"/>
            <a:ext cx="563527" cy="489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30" t="36972" r="37069" b="42850"/>
          <a:stretch/>
        </p:blipFill>
        <p:spPr bwMode="auto">
          <a:xfrm>
            <a:off x="5083617" y="6025339"/>
            <a:ext cx="563527" cy="489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6541" r="66633" b="72957"/>
          <a:stretch/>
        </p:blipFill>
        <p:spPr bwMode="auto">
          <a:xfrm>
            <a:off x="3564587" y="4736973"/>
            <a:ext cx="680483" cy="496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30" t="36972" r="37069" b="42850"/>
          <a:stretch/>
        </p:blipFill>
        <p:spPr bwMode="auto">
          <a:xfrm>
            <a:off x="5105141" y="3480598"/>
            <a:ext cx="563527" cy="489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6541" r="66633" b="72957"/>
          <a:stretch/>
        </p:blipFill>
        <p:spPr bwMode="auto">
          <a:xfrm>
            <a:off x="3556267" y="3484534"/>
            <a:ext cx="680483" cy="496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230" t="36972" r="37069" b="42850"/>
          <a:stretch/>
        </p:blipFill>
        <p:spPr bwMode="auto">
          <a:xfrm>
            <a:off x="5106501" y="2211376"/>
            <a:ext cx="563527" cy="4890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6541" r="66633" b="72957"/>
          <a:stretch/>
        </p:blipFill>
        <p:spPr bwMode="auto">
          <a:xfrm>
            <a:off x="3491880" y="2305710"/>
            <a:ext cx="680483" cy="496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На старт, внимание… «УНИЛАБ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56" y="4058159"/>
            <a:ext cx="1989715" cy="1460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zsfond.ru/wp-content/uploads/2021/01/vsos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524" t="-1651" r="4086"/>
          <a:stretch/>
        </p:blipFill>
        <p:spPr bwMode="auto">
          <a:xfrm>
            <a:off x="6493853" y="1859440"/>
            <a:ext cx="2693514" cy="5917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vatuy-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0579"/>
            <a:ext cx="917786" cy="9939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urfu.ru/fileadmin/_processed_/d/b/csm_Head_Sentyabriada_01_5f094d4ab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5183" r="71124" b="28182"/>
          <a:stretch/>
        </p:blipFill>
        <p:spPr bwMode="auto">
          <a:xfrm>
            <a:off x="495736" y="5537137"/>
            <a:ext cx="1152128" cy="115212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Золотое Сеч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95" y="1770459"/>
            <a:ext cx="1671810" cy="5583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Кольцо 4"/>
          <p:cNvSpPr/>
          <p:nvPr/>
        </p:nvSpPr>
        <p:spPr>
          <a:xfrm>
            <a:off x="2921541" y="1749467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Кольцо 16"/>
          <p:cNvSpPr/>
          <p:nvPr/>
        </p:nvSpPr>
        <p:spPr>
          <a:xfrm>
            <a:off x="4355976" y="1749466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>
            <a:off x="2973750" y="2945175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Кольцо 22"/>
          <p:cNvSpPr/>
          <p:nvPr/>
        </p:nvSpPr>
        <p:spPr>
          <a:xfrm>
            <a:off x="4380722" y="2933320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Кольцо 24"/>
          <p:cNvSpPr/>
          <p:nvPr/>
        </p:nvSpPr>
        <p:spPr>
          <a:xfrm>
            <a:off x="2973750" y="4180730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7" name="Picture 8" descr="https://st2.depositphotos.com/1915171/43420/v/1600/depositphotos_434202454-stock-illustration-business-icons-set-included-ic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39" t="6541" r="66633" b="72957"/>
          <a:stretch/>
        </p:blipFill>
        <p:spPr bwMode="auto">
          <a:xfrm>
            <a:off x="3580960" y="6088997"/>
            <a:ext cx="680483" cy="496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Кольцо 27"/>
          <p:cNvSpPr/>
          <p:nvPr/>
        </p:nvSpPr>
        <p:spPr>
          <a:xfrm>
            <a:off x="2973750" y="5502539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Кольцо 28"/>
          <p:cNvSpPr/>
          <p:nvPr/>
        </p:nvSpPr>
        <p:spPr>
          <a:xfrm>
            <a:off x="4380721" y="4180730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Кольцо 29"/>
          <p:cNvSpPr/>
          <p:nvPr/>
        </p:nvSpPr>
        <p:spPr>
          <a:xfrm>
            <a:off x="4355976" y="5472433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8392" y="1859439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93838" y="1876767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20601" y="3055149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49679" y="3055149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15244" y="4290703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27572" y="4290703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402827" y="5612512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41995" y="5615794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1616" y="1444377"/>
            <a:ext cx="1694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72363" y="1444377"/>
            <a:ext cx="17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направлений</a:t>
            </a:r>
            <a:endParaRPr lang="ru-R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2189471" y="1981200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3844877" y="1981200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2189470" y="3253002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2189471" y="4463902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2189469" y="5764488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3859387" y="3173426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09" t="72460" r="1" b="-1"/>
          <a:stretch/>
        </p:blipFill>
        <p:spPr bwMode="auto">
          <a:xfrm>
            <a:off x="3832121" y="5793699"/>
            <a:ext cx="466221" cy="3245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32240" y="2444214"/>
            <a:ext cx="232143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муниципального уровня</a:t>
            </a:r>
            <a:endParaRPr lang="ru-R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Кольцо 17"/>
          <p:cNvSpPr/>
          <p:nvPr/>
        </p:nvSpPr>
        <p:spPr>
          <a:xfrm>
            <a:off x="6194335" y="842057"/>
            <a:ext cx="3397244" cy="3346465"/>
          </a:xfrm>
          <a:prstGeom prst="donut">
            <a:avLst>
              <a:gd name="adj" fmla="val 4398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4" name="Picture 6" descr="https://sochisirius.ru/bundles/app/v2/frontend/images/logo.png?version=2.7_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598" y="4985453"/>
            <a:ext cx="2418018" cy="551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7458276" y="5663565"/>
            <a:ext cx="76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Кольцо 57"/>
          <p:cNvSpPr/>
          <p:nvPr/>
        </p:nvSpPr>
        <p:spPr>
          <a:xfrm>
            <a:off x="7400974" y="5553591"/>
            <a:ext cx="858371" cy="804723"/>
          </a:xfrm>
          <a:prstGeom prst="donut">
            <a:avLst>
              <a:gd name="adj" fmla="val 12287"/>
            </a:avLst>
          </a:prstGeom>
          <a:solidFill>
            <a:srgbClr val="61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48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569" y="1351781"/>
            <a:ext cx="6560184" cy="1500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865"/>
              </a:lnSpc>
              <a:spcBef>
                <a:spcPts val="100"/>
              </a:spcBef>
            </a:pPr>
            <a:r>
              <a:rPr lang="ru-RU" spc="10" dirty="0" smtClean="0">
                <a:latin typeface="Arial" pitchFamily="34" charset="0"/>
                <a:cs typeface="Arial" pitchFamily="34" charset="0"/>
              </a:rPr>
              <a:t>ПЕРЕХОД НА ПРОЕКТНУЮ ДЕЯТЕЛЬНОСТЬ</a:t>
            </a:r>
            <a:r>
              <a:rPr lang="ru-RU" sz="2150" spc="1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150" spc="10" dirty="0" smtClean="0">
                <a:latin typeface="Arial" pitchFamily="34" charset="0"/>
                <a:cs typeface="Arial" pitchFamily="34" charset="0"/>
              </a:rPr>
            </a:br>
            <a:r>
              <a:rPr lang="ru-RU" sz="2150" spc="10" dirty="0" smtClean="0">
                <a:latin typeface="Arial" pitchFamily="34" charset="0"/>
                <a:cs typeface="Arial" pitchFamily="34" charset="0"/>
              </a:rPr>
              <a:t>Лаборатории естественных наук</a:t>
            </a:r>
            <a:br>
              <a:rPr lang="ru-RU" sz="2150" spc="10" dirty="0" smtClean="0">
                <a:latin typeface="Arial" pitchFamily="34" charset="0"/>
                <a:cs typeface="Arial" pitchFamily="34" charset="0"/>
              </a:rPr>
            </a:br>
            <a:r>
              <a:rPr lang="ru-RU" sz="2150" b="0" spc="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(химия, биология, физика)</a:t>
            </a:r>
            <a:br>
              <a:rPr lang="ru-RU" sz="2150" b="0" spc="1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</a:br>
            <a:endParaRPr sz="2150" b="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5488" y="3515805"/>
            <a:ext cx="6428512" cy="4988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spcBef>
                <a:spcPts val="25"/>
              </a:spcBef>
            </a:pPr>
            <a:r>
              <a:rPr lang="ru-RU" sz="3200" b="1" spc="20" dirty="0" smtClean="0">
                <a:latin typeface="Arial" pitchFamily="34" charset="0"/>
                <a:cs typeface="Arial" pitchFamily="34" charset="0"/>
              </a:rPr>
              <a:t>ДООП «</a:t>
            </a:r>
            <a:r>
              <a:rPr lang="ru-RU" sz="3200" b="1" spc="20" dirty="0">
                <a:latin typeface="Arial" pitchFamily="34" charset="0"/>
                <a:cs typeface="Arial" pitchFamily="34" charset="0"/>
              </a:rPr>
              <a:t>О</a:t>
            </a:r>
            <a:r>
              <a:rPr sz="3200" b="1" spc="20" dirty="0" smtClean="0">
                <a:latin typeface="Arial" pitchFamily="34" charset="0"/>
                <a:cs typeface="Arial" pitchFamily="34" charset="0"/>
              </a:rPr>
              <a:t>т </a:t>
            </a:r>
            <a:r>
              <a:rPr sz="3200" b="1" spc="15" dirty="0" err="1" smtClean="0">
                <a:latin typeface="Arial" pitchFamily="34" charset="0"/>
                <a:cs typeface="Arial" pitchFamily="34" charset="0"/>
              </a:rPr>
              <a:t>идеи</a:t>
            </a:r>
            <a:r>
              <a:rPr lang="ru-RU" sz="3200" b="1" spc="15" dirty="0" smtClean="0">
                <a:latin typeface="Arial" pitchFamily="34" charset="0"/>
                <a:cs typeface="Arial" pitchFamily="34" charset="0"/>
              </a:rPr>
              <a:t> к результату»</a:t>
            </a:r>
            <a:endParaRPr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5"/>
          <p:cNvSpPr txBox="1">
            <a:spLocks/>
          </p:cNvSpPr>
          <p:nvPr/>
        </p:nvSpPr>
        <p:spPr>
          <a:xfrm>
            <a:off x="39136" y="346361"/>
            <a:ext cx="6560184" cy="40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 algn="ctr">
              <a:lnSpc>
                <a:spcPts val="2865"/>
              </a:lnSpc>
              <a:spcBef>
                <a:spcPts val="100"/>
              </a:spcBef>
            </a:pPr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Взгляд в будущее…</a:t>
            </a:r>
            <a:endParaRPr lang="ru-RU" sz="4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2" cstate="print"/>
          <a:srcRect l="20091" t="22904" r="37623" b="22487"/>
          <a:stretch/>
        </p:blipFill>
        <p:spPr bwMode="auto">
          <a:xfrm>
            <a:off x="6588137" y="360956"/>
            <a:ext cx="250761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81" t="17361" r="53734" b="24479"/>
          <a:stretch/>
        </p:blipFill>
        <p:spPr bwMode="auto">
          <a:xfrm>
            <a:off x="107504" y="3515805"/>
            <a:ext cx="2374453" cy="3095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Схема 6"/>
          <p:cNvGraphicFramePr/>
          <p:nvPr/>
        </p:nvGraphicFramePr>
        <p:xfrm>
          <a:off x="3131840" y="4077072"/>
          <a:ext cx="504056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8817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539552" y="1412776"/>
          <a:ext cx="8280920" cy="413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3568" y="620688"/>
            <a:ext cx="7071359" cy="615553"/>
          </a:xfrm>
        </p:spPr>
        <p:txBody>
          <a:bodyPr/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Талантлив каждый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75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https://sun9-69.userapi.com/impg/HG9Icf5McmVYafEc9UxykJ-ciXkrg5Zlrh8dIA/0u4ULA1DC4U.jpg?size=1280x848&amp;quality=96&amp;sign=f4858ecbab635c8ca6c2086fceeb946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8" r="9228"/>
          <a:stretch/>
        </p:blipFill>
        <p:spPr bwMode="auto">
          <a:xfrm>
            <a:off x="-101600" y="-21580"/>
            <a:ext cx="92456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5926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702" y="1556792"/>
            <a:ext cx="8229600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условий для полного раскрытия способностей учащихся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Формирование начальных навыков научно-исследовательской деятельности в области естественных наук</a:t>
            </a:r>
          </a:p>
          <a:p>
            <a:endParaRPr lang="ru-RU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Результативная </a:t>
            </a:r>
            <a:r>
              <a:rPr lang="ru-RU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работа</a:t>
            </a:r>
          </a:p>
        </p:txBody>
      </p:sp>
      <p:pic>
        <p:nvPicPr>
          <p:cNvPr id="3074" name="Picture 2" descr="https://miro.medium.com/max/800/0*QsM-rL06bdRVn_M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75" t="13726" r="72606" b="67034"/>
          <a:stretch/>
        </p:blipFill>
        <p:spPr bwMode="auto">
          <a:xfrm>
            <a:off x="140556" y="1556792"/>
            <a:ext cx="734291" cy="6373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miro.medium.com/max/800/0*QsM-rL06bdRVn_M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707" t="67949" r="51812" b="10580"/>
          <a:stretch/>
        </p:blipFill>
        <p:spPr bwMode="auto">
          <a:xfrm>
            <a:off x="179511" y="4725144"/>
            <a:ext cx="656382" cy="71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miro.medium.com/max/800/0*QsM-rL06bdRVn_M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075" t="37975" r="72606" b="37975"/>
          <a:stretch/>
        </p:blipFill>
        <p:spPr bwMode="auto">
          <a:xfrm>
            <a:off x="101602" y="3039476"/>
            <a:ext cx="734291" cy="796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433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sun9-34.userapi.com/impg/-ZMS1l_ATpDT-GCqwLdd294JGcGKXiUHAMEeYA/v1TeqA5Jvds.jpg?size=1280x852&amp;quality=96&amp;sign=c40f431b8ce976d3ed5cdc60e7700b1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53" r="949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4606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174348" y="5255875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755576" y="5248567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7736426"/>
              </p:ext>
            </p:extLst>
          </p:nvPr>
        </p:nvGraphicFramePr>
        <p:xfrm>
          <a:off x="706636" y="315461"/>
          <a:ext cx="7660952" cy="4066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УрФУ школьника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54" y="260648"/>
            <a:ext cx="1944216" cy="6511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Золотое Сеч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" y="3356992"/>
            <a:ext cx="2321423" cy="7752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ochisirius.ru/bundles/app/v2/frontend/images/logo.png?version=2.7_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97" y="1484784"/>
            <a:ext cx="2886608" cy="6585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5212828"/>
            <a:ext cx="784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Формами взаимодействия являлись программы дополнительного образования, образовательные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интенсивы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программы с применением дистанционных образовательных технологий, мероприятия, направленные на выявление талантливых детей и др.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="" xmlns:p14="http://schemas.microsoft.com/office/powerpoint/2010/main" val="3605373959"/>
              </p:ext>
            </p:extLst>
          </p:nvPr>
        </p:nvGraphicFramePr>
        <p:xfrm>
          <a:off x="1147328" y="180102"/>
          <a:ext cx="6705327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="" xmlns:p14="http://schemas.microsoft.com/office/powerpoint/2010/main" val="358829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sun9-76.userapi.com/impg/tQNTlhm1R2xmRUOK04so0QyKmQp44txATWAhcg/exQgPIzKajY.jpg?size=1280x848&amp;quality=96&amp;sign=3bf7ec5b3829802aea7061daafc9d2ad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1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93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953524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сотрудничества</a:t>
            </a:r>
            <a: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13025995"/>
              </p:ext>
            </p:extLst>
          </p:nvPr>
        </p:nvGraphicFramePr>
        <p:xfrm>
          <a:off x="179512" y="946684"/>
          <a:ext cx="878497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777" t="12706" r="7564" b="56011"/>
          <a:stretch/>
        </p:blipFill>
        <p:spPr bwMode="auto">
          <a:xfrm>
            <a:off x="3503127" y="4941168"/>
            <a:ext cx="5629909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809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152128"/>
          </a:xfrm>
        </p:spPr>
        <p:txBody>
          <a:bodyPr>
            <a:noAutofit/>
          </a:bodyPr>
          <a:lstStyle/>
          <a:p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допобразования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="" xmlns:p14="http://schemas.microsoft.com/office/powerpoint/2010/main" val="3928417917"/>
              </p:ext>
            </p:extLst>
          </p:nvPr>
        </p:nvGraphicFramePr>
        <p:xfrm>
          <a:off x="1524000" y="1397000"/>
          <a:ext cx="5856312" cy="3904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3728" y="4005064"/>
            <a:ext cx="100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sz="48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2322860"/>
            <a:ext cx="864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336" y="1959182"/>
            <a:ext cx="2647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ЛОКАЦИЯ: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ЛИЦЕЙ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953" y="5532823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пилотном режиме на базе Лицея прошла апробация образовательных курсов «Олимпиадный прорыв» для школьников 8-10 классов по предметам химия и биология в течение учебного года с охватом 40 учащихся школ города.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s://www.psdcat.com/wp-content/uploads/2019/03/12-color-paper-arrows-design-vector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979" t="50000"/>
          <a:stretch/>
        </p:blipFill>
        <p:spPr bwMode="auto">
          <a:xfrm>
            <a:off x="0" y="2039126"/>
            <a:ext cx="421953" cy="5891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>
            <a:off x="84707" y="5503933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.freepik.com/free-vector/pack-of-creative-arrows-in-flat-design_23-214761243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547" t="7873" r="41769" b="71485"/>
          <a:stretch/>
        </p:blipFill>
        <p:spPr bwMode="auto">
          <a:xfrm rot="10800000">
            <a:off x="8604448" y="5532823"/>
            <a:ext cx="431258" cy="4522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2364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</TotalTime>
  <Words>519</Words>
  <Application>Microsoft Office PowerPoint</Application>
  <PresentationFormat>Экран (4:3)</PresentationFormat>
  <Paragraphs>95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Тема Office</vt:lpstr>
      <vt:lpstr>Office Theme</vt:lpstr>
      <vt:lpstr>Практики сетевого взаимодействия МОУ Лицей и Фонда поддержки талантливых детей и молодежи «Золотое сечение».  Взгляд изнутри.</vt:lpstr>
      <vt:lpstr>Мотивационная  среда </vt:lpstr>
      <vt:lpstr>Слайд 3</vt:lpstr>
      <vt:lpstr>Задачи</vt:lpstr>
      <vt:lpstr>Слайд 5</vt:lpstr>
      <vt:lpstr>Слайд 6</vt:lpstr>
      <vt:lpstr>Слайд 7</vt:lpstr>
      <vt:lpstr>Основные направления сотрудничества </vt:lpstr>
      <vt:lpstr>Программы допобразования</vt:lpstr>
      <vt:lpstr>Как строилась работа</vt:lpstr>
      <vt:lpstr>Дистанционные программы</vt:lpstr>
      <vt:lpstr>Программы повышения квалификации</vt:lpstr>
      <vt:lpstr>Слайд 13</vt:lpstr>
      <vt:lpstr>Образовательные интенсивы</vt:lpstr>
      <vt:lpstr>Делимся опытом</vt:lpstr>
      <vt:lpstr>Слайд 16</vt:lpstr>
      <vt:lpstr>Сотрудничество с УрФУ</vt:lpstr>
      <vt:lpstr>Слайд 18</vt:lpstr>
      <vt:lpstr>Курс на ОЦ «Сириус»</vt:lpstr>
      <vt:lpstr>Результаты работы</vt:lpstr>
      <vt:lpstr>ПЕРЕХОД НА ПРОЕКТНУЮ ДЕЯТЕЛЬНОСТЬ Лаборатории естественных наук (химия, биология, физика) 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Admin</cp:lastModifiedBy>
  <cp:revision>74</cp:revision>
  <dcterms:created xsi:type="dcterms:W3CDTF">2021-08-17T16:38:37Z</dcterms:created>
  <dcterms:modified xsi:type="dcterms:W3CDTF">2021-08-23T17:01:15Z</dcterms:modified>
</cp:coreProperties>
</file>